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7" r:id="rId6"/>
    <p:sldId id="259" r:id="rId7"/>
    <p:sldId id="266" r:id="rId8"/>
    <p:sldId id="265" r:id="rId9"/>
    <p:sldId id="260" r:id="rId10"/>
    <p:sldId id="262" r:id="rId11"/>
    <p:sldId id="271" r:id="rId12"/>
    <p:sldId id="272" r:id="rId13"/>
    <p:sldId id="273" r:id="rId14"/>
    <p:sldId id="263" r:id="rId15"/>
    <p:sldId id="264" r:id="rId16"/>
    <p:sldId id="261" r:id="rId17"/>
    <p:sldId id="274" r:id="rId18"/>
    <p:sldId id="27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0FFAB3-AB45-4A63-8556-BA584597D2D2}" v="308" dt="2025-07-26T19:31:59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Spruit" userId="72a5d828-758f-4736-833f-eebf29b9e04a" providerId="ADAL" clId="{0FFECC8A-6E8F-41A2-AA57-AE48C9B3875A}"/>
    <pc:docChg chg="undo custSel addSld delSld modSld">
      <pc:chgData name="Ronald Spruit" userId="72a5d828-758f-4736-833f-eebf29b9e04a" providerId="ADAL" clId="{0FFECC8A-6E8F-41A2-AA57-AE48C9B3875A}" dt="2025-01-15T16:16:00.836" v="324" actId="20577"/>
      <pc:docMkLst>
        <pc:docMk/>
      </pc:docMkLst>
      <pc:sldChg chg="addSp delSp modSp mod">
        <pc:chgData name="Ronald Spruit" userId="72a5d828-758f-4736-833f-eebf29b9e04a" providerId="ADAL" clId="{0FFECC8A-6E8F-41A2-AA57-AE48C9B3875A}" dt="2025-01-15T16:16:00.836" v="324" actId="20577"/>
        <pc:sldMkLst>
          <pc:docMk/>
          <pc:sldMk cId="1613892702" sldId="267"/>
        </pc:sldMkLst>
      </pc:sldChg>
      <pc:sldChg chg="addSp delSp modSp add del mod">
        <pc:chgData name="Ronald Spruit" userId="72a5d828-758f-4736-833f-eebf29b9e04a" providerId="ADAL" clId="{0FFECC8A-6E8F-41A2-AA57-AE48C9B3875A}" dt="2025-01-15T16:15:14.652" v="290" actId="47"/>
        <pc:sldMkLst>
          <pc:docMk/>
          <pc:sldMk cId="581110137" sldId="268"/>
        </pc:sldMkLst>
      </pc:sldChg>
    </pc:docChg>
  </pc:docChgLst>
  <pc:docChgLst>
    <pc:chgData name="Ronald Spruit" userId="72a5d828-758f-4736-833f-eebf29b9e04a" providerId="ADAL" clId="{A70A9898-AA5D-4EF6-9687-379B7C131D99}"/>
    <pc:docChg chg="modSld">
      <pc:chgData name="Ronald Spruit" userId="72a5d828-758f-4736-833f-eebf29b9e04a" providerId="ADAL" clId="{A70A9898-AA5D-4EF6-9687-379B7C131D99}" dt="2025-06-09T19:03:29.069" v="3" actId="20577"/>
      <pc:docMkLst>
        <pc:docMk/>
      </pc:docMkLst>
      <pc:sldChg chg="modSp mod">
        <pc:chgData name="Ronald Spruit" userId="72a5d828-758f-4736-833f-eebf29b9e04a" providerId="ADAL" clId="{A70A9898-AA5D-4EF6-9687-379B7C131D99}" dt="2025-06-09T19:03:05.266" v="1" actId="20577"/>
        <pc:sldMkLst>
          <pc:docMk/>
          <pc:sldMk cId="190673845" sldId="257"/>
        </pc:sldMkLst>
        <pc:spChg chg="mod">
          <ac:chgData name="Ronald Spruit" userId="72a5d828-758f-4736-833f-eebf29b9e04a" providerId="ADAL" clId="{A70A9898-AA5D-4EF6-9687-379B7C131D99}" dt="2025-06-09T19:03:05.266" v="1" actId="20577"/>
          <ac:spMkLst>
            <pc:docMk/>
            <pc:sldMk cId="190673845" sldId="257"/>
            <ac:spMk id="2" creationId="{189B4400-ECC4-CB73-2F28-9A92FCAFD762}"/>
          </ac:spMkLst>
        </pc:spChg>
      </pc:sldChg>
      <pc:sldChg chg="modSp mod">
        <pc:chgData name="Ronald Spruit" userId="72a5d828-758f-4736-833f-eebf29b9e04a" providerId="ADAL" clId="{A70A9898-AA5D-4EF6-9687-379B7C131D99}" dt="2025-06-09T19:03:29.069" v="3" actId="20577"/>
        <pc:sldMkLst>
          <pc:docMk/>
          <pc:sldMk cId="616999139" sldId="258"/>
        </pc:sldMkLst>
        <pc:spChg chg="mod">
          <ac:chgData name="Ronald Spruit" userId="72a5d828-758f-4736-833f-eebf29b9e04a" providerId="ADAL" clId="{A70A9898-AA5D-4EF6-9687-379B7C131D99}" dt="2025-06-09T19:03:29.069" v="3" actId="20577"/>
          <ac:spMkLst>
            <pc:docMk/>
            <pc:sldMk cId="616999139" sldId="258"/>
            <ac:spMk id="2" creationId="{E51FB6FF-2871-13A6-9D44-60343C4071CC}"/>
          </ac:spMkLst>
        </pc:spChg>
      </pc:sldChg>
    </pc:docChg>
  </pc:docChgLst>
  <pc:docChgLst>
    <pc:chgData name="Ronald Spruit" userId="72a5d828-758f-4736-833f-eebf29b9e04a" providerId="ADAL" clId="{EB0FFAB3-AB45-4A63-8556-BA584597D2D2}"/>
    <pc:docChg chg="custSel addSld delSld modSld sldOrd">
      <pc:chgData name="Ronald Spruit" userId="72a5d828-758f-4736-833f-eebf29b9e04a" providerId="ADAL" clId="{EB0FFAB3-AB45-4A63-8556-BA584597D2D2}" dt="2025-07-26T19:31:59.625" v="1108" actId="20577"/>
      <pc:docMkLst>
        <pc:docMk/>
      </pc:docMkLst>
      <pc:sldChg chg="modSp mod">
        <pc:chgData name="Ronald Spruit" userId="72a5d828-758f-4736-833f-eebf29b9e04a" providerId="ADAL" clId="{EB0FFAB3-AB45-4A63-8556-BA584597D2D2}" dt="2025-07-24T06:03:06.348" v="105" actId="20577"/>
        <pc:sldMkLst>
          <pc:docMk/>
          <pc:sldMk cId="190673845" sldId="257"/>
        </pc:sldMkLst>
        <pc:spChg chg="mod">
          <ac:chgData name="Ronald Spruit" userId="72a5d828-758f-4736-833f-eebf29b9e04a" providerId="ADAL" clId="{EB0FFAB3-AB45-4A63-8556-BA584597D2D2}" dt="2025-07-24T06:03:06.348" v="105" actId="20577"/>
          <ac:spMkLst>
            <pc:docMk/>
            <pc:sldMk cId="190673845" sldId="257"/>
            <ac:spMk id="2" creationId="{189B4400-ECC4-CB73-2F28-9A92FCAFD762}"/>
          </ac:spMkLst>
        </pc:spChg>
        <pc:spChg chg="mod">
          <ac:chgData name="Ronald Spruit" userId="72a5d828-758f-4736-833f-eebf29b9e04a" providerId="ADAL" clId="{EB0FFAB3-AB45-4A63-8556-BA584597D2D2}" dt="2025-07-24T05:58:28.655" v="49" actId="20577"/>
          <ac:spMkLst>
            <pc:docMk/>
            <pc:sldMk cId="190673845" sldId="257"/>
            <ac:spMk id="12" creationId="{6624BBCC-5739-3B90-E1F9-DCE9B731BDD4}"/>
          </ac:spMkLst>
        </pc:spChg>
        <pc:graphicFrameChg chg="mod">
          <ac:chgData name="Ronald Spruit" userId="72a5d828-758f-4736-833f-eebf29b9e04a" providerId="ADAL" clId="{EB0FFAB3-AB45-4A63-8556-BA584597D2D2}" dt="2025-07-24T05:58:20.314" v="47" actId="20577"/>
          <ac:graphicFrameMkLst>
            <pc:docMk/>
            <pc:sldMk cId="190673845" sldId="257"/>
            <ac:graphicFrameMk id="4" creationId="{62458EB4-7EF3-1C4E-F5A4-F90C3463C18B}"/>
          </ac:graphicFrameMkLst>
        </pc:graphicFrameChg>
      </pc:sldChg>
      <pc:sldChg chg="modSp mod">
        <pc:chgData name="Ronald Spruit" userId="72a5d828-758f-4736-833f-eebf29b9e04a" providerId="ADAL" clId="{EB0FFAB3-AB45-4A63-8556-BA584597D2D2}" dt="2025-07-24T06:12:33.768" v="106" actId="14100"/>
        <pc:sldMkLst>
          <pc:docMk/>
          <pc:sldMk cId="616999139" sldId="258"/>
        </pc:sldMkLst>
        <pc:spChg chg="mod">
          <ac:chgData name="Ronald Spruit" userId="72a5d828-758f-4736-833f-eebf29b9e04a" providerId="ADAL" clId="{EB0FFAB3-AB45-4A63-8556-BA584597D2D2}" dt="2025-07-24T06:12:33.768" v="106" actId="14100"/>
          <ac:spMkLst>
            <pc:docMk/>
            <pc:sldMk cId="616999139" sldId="258"/>
            <ac:spMk id="2" creationId="{E51FB6FF-2871-13A6-9D44-60343C4071CC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4" creationId="{A56A5AC7-4CDA-60ED-EB39-1C555D31FF0D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8" creationId="{764B87FA-1112-F61F-17F3-6A93CCDF2444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2" creationId="{5642D26A-E7BC-2253-103C-226F120A2375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3" creationId="{5CC88CBA-6408-CAF3-06A1-197CAB56F0BE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4" creationId="{8DCA4298-8D38-6A20-A6C2-4D6D0B1D44CC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5" creationId="{AC7B9529-E5DC-0487-42D7-A064FFB3E542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7" creationId="{F71CB776-2A15-2B2F-859D-2DEA35279B3F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8" creationId="{185C4F71-A74C-1FCD-EBF6-09E1F0A1FE14}"/>
          </ac:spMkLst>
        </pc:spChg>
        <pc:spChg chg="mod">
          <ac:chgData name="Ronald Spruit" userId="72a5d828-758f-4736-833f-eebf29b9e04a" providerId="ADAL" clId="{EB0FFAB3-AB45-4A63-8556-BA584597D2D2}" dt="2025-07-24T05:59:02.182" v="50" actId="790"/>
          <ac:spMkLst>
            <pc:docMk/>
            <pc:sldMk cId="616999139" sldId="258"/>
            <ac:spMk id="19" creationId="{B4BBF125-720E-4502-5F0E-B6D1F685A629}"/>
          </ac:spMkLst>
        </pc:spChg>
        <pc:graphicFrameChg chg="mod modGraphic">
          <ac:chgData name="Ronald Spruit" userId="72a5d828-758f-4736-833f-eebf29b9e04a" providerId="ADAL" clId="{EB0FFAB3-AB45-4A63-8556-BA584597D2D2}" dt="2025-07-24T05:59:43.456" v="61" actId="790"/>
          <ac:graphicFrameMkLst>
            <pc:docMk/>
            <pc:sldMk cId="616999139" sldId="258"/>
            <ac:graphicFrameMk id="6" creationId="{20B8BEA9-3420-1DC9-1623-437E2431D759}"/>
          </ac:graphicFrameMkLst>
        </pc:graphicFrameChg>
        <pc:graphicFrameChg chg="modGraphic">
          <ac:chgData name="Ronald Spruit" userId="72a5d828-758f-4736-833f-eebf29b9e04a" providerId="ADAL" clId="{EB0FFAB3-AB45-4A63-8556-BA584597D2D2}" dt="2025-07-24T05:59:33.089" v="60" actId="790"/>
          <ac:graphicFrameMkLst>
            <pc:docMk/>
            <pc:sldMk cId="616999139" sldId="258"/>
            <ac:graphicFrameMk id="7" creationId="{FBDE18D6-605C-FCCA-3D76-8C96D75778DF}"/>
          </ac:graphicFrameMkLst>
        </pc:graphicFrameChg>
      </pc:sldChg>
      <pc:sldChg chg="modSp mod">
        <pc:chgData name="Ronald Spruit" userId="72a5d828-758f-4736-833f-eebf29b9e04a" providerId="ADAL" clId="{EB0FFAB3-AB45-4A63-8556-BA584597D2D2}" dt="2025-07-24T06:20:00.603" v="431" actId="20577"/>
        <pc:sldMkLst>
          <pc:docMk/>
          <pc:sldMk cId="2218576037" sldId="259"/>
        </pc:sldMkLst>
        <pc:spChg chg="mod">
          <ac:chgData name="Ronald Spruit" userId="72a5d828-758f-4736-833f-eebf29b9e04a" providerId="ADAL" clId="{EB0FFAB3-AB45-4A63-8556-BA584597D2D2}" dt="2025-07-24T06:20:00.603" v="431" actId="20577"/>
          <ac:spMkLst>
            <pc:docMk/>
            <pc:sldMk cId="2218576037" sldId="259"/>
            <ac:spMk id="2" creationId="{68A77CC0-9FC2-27C6-2C43-F0462359AAD6}"/>
          </ac:spMkLst>
        </pc:spChg>
      </pc:sldChg>
      <pc:sldChg chg="addSp modSp mod">
        <pc:chgData name="Ronald Spruit" userId="72a5d828-758f-4736-833f-eebf29b9e04a" providerId="ADAL" clId="{EB0FFAB3-AB45-4A63-8556-BA584597D2D2}" dt="2025-07-24T06:24:34.653" v="560" actId="478"/>
        <pc:sldMkLst>
          <pc:docMk/>
          <pc:sldMk cId="3261263439" sldId="260"/>
        </pc:sldMkLst>
        <pc:spChg chg="mod">
          <ac:chgData name="Ronald Spruit" userId="72a5d828-758f-4736-833f-eebf29b9e04a" providerId="ADAL" clId="{EB0FFAB3-AB45-4A63-8556-BA584597D2D2}" dt="2025-07-24T06:23:13.302" v="495" actId="5793"/>
          <ac:spMkLst>
            <pc:docMk/>
            <pc:sldMk cId="3261263439" sldId="260"/>
            <ac:spMk id="2" creationId="{5F1BDB9A-2B79-A41A-0934-A35874070DE6}"/>
          </ac:spMkLst>
        </pc:spChg>
        <pc:graphicFrameChg chg="add mod">
          <ac:chgData name="Ronald Spruit" userId="72a5d828-758f-4736-833f-eebf29b9e04a" providerId="ADAL" clId="{EB0FFAB3-AB45-4A63-8556-BA584597D2D2}" dt="2025-07-24T06:24:34.653" v="560" actId="478"/>
          <ac:graphicFrameMkLst>
            <pc:docMk/>
            <pc:sldMk cId="3261263439" sldId="260"/>
            <ac:graphicFrameMk id="3" creationId="{2F079AC6-2884-68F8-87E2-D26FAB609088}"/>
          </ac:graphicFrameMkLst>
        </pc:graphicFrameChg>
        <pc:graphicFrameChg chg="mod modGraphic">
          <ac:chgData name="Ronald Spruit" userId="72a5d828-758f-4736-833f-eebf29b9e04a" providerId="ADAL" clId="{EB0FFAB3-AB45-4A63-8556-BA584597D2D2}" dt="2025-07-24T06:23:45.446" v="497" actId="313"/>
          <ac:graphicFrameMkLst>
            <pc:docMk/>
            <pc:sldMk cId="3261263439" sldId="260"/>
            <ac:graphicFrameMk id="7" creationId="{164AC992-C581-BD41-8D27-F73A13650688}"/>
          </ac:graphicFrameMkLst>
        </pc:graphicFrameChg>
      </pc:sldChg>
      <pc:sldChg chg="modSp mod ord">
        <pc:chgData name="Ronald Spruit" userId="72a5d828-758f-4736-833f-eebf29b9e04a" providerId="ADAL" clId="{EB0FFAB3-AB45-4A63-8556-BA584597D2D2}" dt="2025-07-24T14:59:38.816" v="993" actId="5793"/>
        <pc:sldMkLst>
          <pc:docMk/>
          <pc:sldMk cId="877084635" sldId="261"/>
        </pc:sldMkLst>
        <pc:spChg chg="mod">
          <ac:chgData name="Ronald Spruit" userId="72a5d828-758f-4736-833f-eebf29b9e04a" providerId="ADAL" clId="{EB0FFAB3-AB45-4A63-8556-BA584597D2D2}" dt="2025-07-24T14:59:38.816" v="993" actId="5793"/>
          <ac:spMkLst>
            <pc:docMk/>
            <pc:sldMk cId="877084635" sldId="261"/>
            <ac:spMk id="2" creationId="{413E2F99-D0D0-34F8-DADD-7D888D894A84}"/>
          </ac:spMkLst>
        </pc:spChg>
        <pc:graphicFrameChg chg="mod">
          <ac:chgData name="Ronald Spruit" userId="72a5d828-758f-4736-833f-eebf29b9e04a" providerId="ADAL" clId="{EB0FFAB3-AB45-4A63-8556-BA584597D2D2}" dt="2025-07-24T06:00:34.477" v="73" actId="20577"/>
          <ac:graphicFrameMkLst>
            <pc:docMk/>
            <pc:sldMk cId="877084635" sldId="261"/>
            <ac:graphicFrameMk id="4" creationId="{B825343C-19D6-24E7-6E5C-77DD1049A42D}"/>
          </ac:graphicFrameMkLst>
        </pc:graphicFrameChg>
      </pc:sldChg>
      <pc:sldChg chg="modSp mod">
        <pc:chgData name="Ronald Spruit" userId="72a5d828-758f-4736-833f-eebf29b9e04a" providerId="ADAL" clId="{EB0FFAB3-AB45-4A63-8556-BA584597D2D2}" dt="2025-07-24T06:25:51.600" v="566" actId="13926"/>
        <pc:sldMkLst>
          <pc:docMk/>
          <pc:sldMk cId="1650125250" sldId="262"/>
        </pc:sldMkLst>
        <pc:spChg chg="mod">
          <ac:chgData name="Ronald Spruit" userId="72a5d828-758f-4736-833f-eebf29b9e04a" providerId="ADAL" clId="{EB0FFAB3-AB45-4A63-8556-BA584597D2D2}" dt="2025-07-24T06:25:51.600" v="566" actId="13926"/>
          <ac:spMkLst>
            <pc:docMk/>
            <pc:sldMk cId="1650125250" sldId="262"/>
            <ac:spMk id="2" creationId="{413E2F99-D0D0-34F8-DADD-7D888D894A84}"/>
          </ac:spMkLst>
        </pc:spChg>
        <pc:graphicFrameChg chg="mod">
          <ac:chgData name="Ronald Spruit" userId="72a5d828-758f-4736-833f-eebf29b9e04a" providerId="ADAL" clId="{EB0FFAB3-AB45-4A63-8556-BA584597D2D2}" dt="2025-07-24T06:00:50.723" v="77" actId="20577"/>
          <ac:graphicFrameMkLst>
            <pc:docMk/>
            <pc:sldMk cId="1650125250" sldId="262"/>
            <ac:graphicFrameMk id="4" creationId="{B825343C-19D6-24E7-6E5C-77DD1049A42D}"/>
          </ac:graphicFrameMkLst>
        </pc:graphicFrameChg>
      </pc:sldChg>
      <pc:sldChg chg="modSp mod">
        <pc:chgData name="Ronald Spruit" userId="72a5d828-758f-4736-833f-eebf29b9e04a" providerId="ADAL" clId="{EB0FFAB3-AB45-4A63-8556-BA584597D2D2}" dt="2025-07-24T14:50:36.745" v="868" actId="13926"/>
        <pc:sldMkLst>
          <pc:docMk/>
          <pc:sldMk cId="3701238679" sldId="263"/>
        </pc:sldMkLst>
        <pc:spChg chg="mod">
          <ac:chgData name="Ronald Spruit" userId="72a5d828-758f-4736-833f-eebf29b9e04a" providerId="ADAL" clId="{EB0FFAB3-AB45-4A63-8556-BA584597D2D2}" dt="2025-07-24T14:50:36.745" v="868" actId="13926"/>
          <ac:spMkLst>
            <pc:docMk/>
            <pc:sldMk cId="3701238679" sldId="263"/>
            <ac:spMk id="2" creationId="{413E2F99-D0D0-34F8-DADD-7D888D894A84}"/>
          </ac:spMkLst>
        </pc:spChg>
        <pc:graphicFrameChg chg="mod modGraphic">
          <ac:chgData name="Ronald Spruit" userId="72a5d828-758f-4736-833f-eebf29b9e04a" providerId="ADAL" clId="{EB0FFAB3-AB45-4A63-8556-BA584597D2D2}" dt="2025-07-24T06:01:36.277" v="97" actId="790"/>
          <ac:graphicFrameMkLst>
            <pc:docMk/>
            <pc:sldMk cId="3701238679" sldId="263"/>
            <ac:graphicFrameMk id="4" creationId="{B825343C-19D6-24E7-6E5C-77DD1049A42D}"/>
          </ac:graphicFrameMkLst>
        </pc:graphicFrameChg>
      </pc:sldChg>
      <pc:sldChg chg="modSp mod">
        <pc:chgData name="Ronald Spruit" userId="72a5d828-758f-4736-833f-eebf29b9e04a" providerId="ADAL" clId="{EB0FFAB3-AB45-4A63-8556-BA584597D2D2}" dt="2025-07-24T14:52:23.646" v="979" actId="5793"/>
        <pc:sldMkLst>
          <pc:docMk/>
          <pc:sldMk cId="1925016994" sldId="264"/>
        </pc:sldMkLst>
        <pc:spChg chg="mod">
          <ac:chgData name="Ronald Spruit" userId="72a5d828-758f-4736-833f-eebf29b9e04a" providerId="ADAL" clId="{EB0FFAB3-AB45-4A63-8556-BA584597D2D2}" dt="2025-07-24T14:51:44.735" v="938" actId="5793"/>
          <ac:spMkLst>
            <pc:docMk/>
            <pc:sldMk cId="1925016994" sldId="264"/>
            <ac:spMk id="2" creationId="{7F08FF98-BD24-24F8-89B0-3968F39D28F7}"/>
          </ac:spMkLst>
        </pc:spChg>
        <pc:graphicFrameChg chg="mod">
          <ac:chgData name="Ronald Spruit" userId="72a5d828-758f-4736-833f-eebf29b9e04a" providerId="ADAL" clId="{EB0FFAB3-AB45-4A63-8556-BA584597D2D2}" dt="2025-07-24T14:52:23.646" v="979" actId="5793"/>
          <ac:graphicFrameMkLst>
            <pc:docMk/>
            <pc:sldMk cId="1925016994" sldId="264"/>
            <ac:graphicFrameMk id="4" creationId="{BDC8B622-3AEA-E478-7102-99E6633EA57A}"/>
          </ac:graphicFrameMkLst>
        </pc:graphicFrameChg>
      </pc:sldChg>
      <pc:sldChg chg="modSp mod ord">
        <pc:chgData name="Ronald Spruit" userId="72a5d828-758f-4736-833f-eebf29b9e04a" providerId="ADAL" clId="{EB0FFAB3-AB45-4A63-8556-BA584597D2D2}" dt="2025-07-24T06:22:03.366" v="442" actId="20577"/>
        <pc:sldMkLst>
          <pc:docMk/>
          <pc:sldMk cId="893769599" sldId="265"/>
        </pc:sldMkLst>
        <pc:spChg chg="mod">
          <ac:chgData name="Ronald Spruit" userId="72a5d828-758f-4736-833f-eebf29b9e04a" providerId="ADAL" clId="{EB0FFAB3-AB45-4A63-8556-BA584597D2D2}" dt="2025-07-24T06:21:43.370" v="434"/>
          <ac:spMkLst>
            <pc:docMk/>
            <pc:sldMk cId="893769599" sldId="265"/>
            <ac:spMk id="2" creationId="{413E2F99-D0D0-34F8-DADD-7D888D894A84}"/>
          </ac:spMkLst>
        </pc:spChg>
        <pc:graphicFrameChg chg="mod">
          <ac:chgData name="Ronald Spruit" userId="72a5d828-758f-4736-833f-eebf29b9e04a" providerId="ADAL" clId="{EB0FFAB3-AB45-4A63-8556-BA584597D2D2}" dt="2025-07-24T06:22:03.366" v="442" actId="20577"/>
          <ac:graphicFrameMkLst>
            <pc:docMk/>
            <pc:sldMk cId="893769599" sldId="265"/>
            <ac:graphicFrameMk id="4" creationId="{B825343C-19D6-24E7-6E5C-77DD1049A42D}"/>
          </ac:graphicFrameMkLst>
        </pc:graphicFrameChg>
      </pc:sldChg>
      <pc:sldChg chg="modSp mod ord">
        <pc:chgData name="Ronald Spruit" userId="72a5d828-758f-4736-833f-eebf29b9e04a" providerId="ADAL" clId="{EB0FFAB3-AB45-4A63-8556-BA584597D2D2}" dt="2025-07-24T06:19:24.031" v="430" actId="20577"/>
        <pc:sldMkLst>
          <pc:docMk/>
          <pc:sldMk cId="1142672048" sldId="266"/>
        </pc:sldMkLst>
        <pc:spChg chg="mod">
          <ac:chgData name="Ronald Spruit" userId="72a5d828-758f-4736-833f-eebf29b9e04a" providerId="ADAL" clId="{EB0FFAB3-AB45-4A63-8556-BA584597D2D2}" dt="2025-07-24T06:18:02.187" v="348" actId="20577"/>
          <ac:spMkLst>
            <pc:docMk/>
            <pc:sldMk cId="1142672048" sldId="266"/>
            <ac:spMk id="2" creationId="{7F08FF98-BD24-24F8-89B0-3968F39D28F7}"/>
          </ac:spMkLst>
        </pc:spChg>
        <pc:graphicFrameChg chg="mod">
          <ac:chgData name="Ronald Spruit" userId="72a5d828-758f-4736-833f-eebf29b9e04a" providerId="ADAL" clId="{EB0FFAB3-AB45-4A63-8556-BA584597D2D2}" dt="2025-07-24T06:19:24.031" v="430" actId="20577"/>
          <ac:graphicFrameMkLst>
            <pc:docMk/>
            <pc:sldMk cId="1142672048" sldId="266"/>
            <ac:graphicFrameMk id="4" creationId="{BDC8B622-3AEA-E478-7102-99E6633EA57A}"/>
          </ac:graphicFrameMkLst>
        </pc:graphicFrameChg>
      </pc:sldChg>
      <pc:sldChg chg="addSp delSp modSp mod ord">
        <pc:chgData name="Ronald Spruit" userId="72a5d828-758f-4736-833f-eebf29b9e04a" providerId="ADAL" clId="{EB0FFAB3-AB45-4A63-8556-BA584597D2D2}" dt="2025-07-24T14:46:28.985" v="718" actId="14100"/>
        <pc:sldMkLst>
          <pc:docMk/>
          <pc:sldMk cId="1613892702" sldId="267"/>
        </pc:sldMkLst>
        <pc:spChg chg="mod">
          <ac:chgData name="Ronald Spruit" userId="72a5d828-758f-4736-833f-eebf29b9e04a" providerId="ADAL" clId="{EB0FFAB3-AB45-4A63-8556-BA584597D2D2}" dt="2025-07-24T06:13:49.947" v="159" actId="20577"/>
          <ac:spMkLst>
            <pc:docMk/>
            <pc:sldMk cId="1613892702" sldId="267"/>
            <ac:spMk id="2" creationId="{85904212-DC16-A2CA-2319-76B0F6148893}"/>
          </ac:spMkLst>
        </pc:spChg>
        <pc:spChg chg="mod">
          <ac:chgData name="Ronald Spruit" userId="72a5d828-758f-4736-833f-eebf29b9e04a" providerId="ADAL" clId="{EB0FFAB3-AB45-4A63-8556-BA584597D2D2}" dt="2025-07-24T14:46:28.985" v="718" actId="14100"/>
          <ac:spMkLst>
            <pc:docMk/>
            <pc:sldMk cId="1613892702" sldId="267"/>
            <ac:spMk id="6" creationId="{2E4D7A65-5AE1-02B4-EF28-13A7EBA85450}"/>
          </ac:spMkLst>
        </pc:spChg>
        <pc:spChg chg="mod">
          <ac:chgData name="Ronald Spruit" userId="72a5d828-758f-4736-833f-eebf29b9e04a" providerId="ADAL" clId="{EB0FFAB3-AB45-4A63-8556-BA584597D2D2}" dt="2025-07-24T06:15:04.421" v="198" actId="404"/>
          <ac:spMkLst>
            <pc:docMk/>
            <pc:sldMk cId="1613892702" sldId="267"/>
            <ac:spMk id="8" creationId="{F03FF60B-94D7-975F-6DAC-6E2D28C19D65}"/>
          </ac:spMkLst>
        </pc:spChg>
        <pc:spChg chg="mod">
          <ac:chgData name="Ronald Spruit" userId="72a5d828-758f-4736-833f-eebf29b9e04a" providerId="ADAL" clId="{EB0FFAB3-AB45-4A63-8556-BA584597D2D2}" dt="2025-07-24T06:16:39.307" v="272" actId="1038"/>
          <ac:spMkLst>
            <pc:docMk/>
            <pc:sldMk cId="1613892702" sldId="267"/>
            <ac:spMk id="11" creationId="{D10C823F-0779-098E-A138-3C1F90697DDA}"/>
          </ac:spMkLst>
        </pc:spChg>
        <pc:spChg chg="mod">
          <ac:chgData name="Ronald Spruit" userId="72a5d828-758f-4736-833f-eebf29b9e04a" providerId="ADAL" clId="{EB0FFAB3-AB45-4A63-8556-BA584597D2D2}" dt="2025-07-24T06:15:13.753" v="199" actId="20577"/>
          <ac:spMkLst>
            <pc:docMk/>
            <pc:sldMk cId="1613892702" sldId="267"/>
            <ac:spMk id="12" creationId="{46046111-8293-DD0C-EBCB-D4E3602D9061}"/>
          </ac:spMkLst>
        </pc:spChg>
        <pc:spChg chg="mod">
          <ac:chgData name="Ronald Spruit" userId="72a5d828-758f-4736-833f-eebf29b9e04a" providerId="ADAL" clId="{EB0FFAB3-AB45-4A63-8556-BA584597D2D2}" dt="2025-07-24T06:16:35.378" v="266" actId="1038"/>
          <ac:spMkLst>
            <pc:docMk/>
            <pc:sldMk cId="1613892702" sldId="267"/>
            <ac:spMk id="13" creationId="{4BFB76F6-32AE-CDA0-0C51-620DE84D0359}"/>
          </ac:spMkLst>
        </pc:spChg>
        <pc:spChg chg="add mod">
          <ac:chgData name="Ronald Spruit" userId="72a5d828-758f-4736-833f-eebf29b9e04a" providerId="ADAL" clId="{EB0FFAB3-AB45-4A63-8556-BA584597D2D2}" dt="2025-07-24T06:16:28.202" v="260" actId="1076"/>
          <ac:spMkLst>
            <pc:docMk/>
            <pc:sldMk cId="1613892702" sldId="267"/>
            <ac:spMk id="20" creationId="{C0EE0D21-9A7B-4F17-BA0F-88D1C9E63877}"/>
          </ac:spMkLst>
        </pc:spChg>
      </pc:sldChg>
      <pc:sldChg chg="addSp delSp modSp new mod modClrScheme chgLayout">
        <pc:chgData name="Ronald Spruit" userId="72a5d828-758f-4736-833f-eebf29b9e04a" providerId="ADAL" clId="{EB0FFAB3-AB45-4A63-8556-BA584597D2D2}" dt="2025-07-24T05:58:06.071" v="46" actId="20577"/>
        <pc:sldMkLst>
          <pc:docMk/>
          <pc:sldMk cId="1644334074" sldId="268"/>
        </pc:sldMkLst>
        <pc:spChg chg="add mod ord">
          <ac:chgData name="Ronald Spruit" userId="72a5d828-758f-4736-833f-eebf29b9e04a" providerId="ADAL" clId="{EB0FFAB3-AB45-4A63-8556-BA584597D2D2}" dt="2025-07-24T05:58:06.071" v="46" actId="20577"/>
          <ac:spMkLst>
            <pc:docMk/>
            <pc:sldMk cId="1644334074" sldId="268"/>
            <ac:spMk id="4" creationId="{DC766B30-72A2-1365-6ABA-9F0890A5CA51}"/>
          </ac:spMkLst>
        </pc:spChg>
        <pc:spChg chg="add mod ord">
          <ac:chgData name="Ronald Spruit" userId="72a5d828-758f-4736-833f-eebf29b9e04a" providerId="ADAL" clId="{EB0FFAB3-AB45-4A63-8556-BA584597D2D2}" dt="2025-07-24T05:57:55.065" v="1" actId="700"/>
          <ac:spMkLst>
            <pc:docMk/>
            <pc:sldMk cId="1644334074" sldId="268"/>
            <ac:spMk id="5" creationId="{F1075E6A-B36B-6561-6D44-B3620354DEF9}"/>
          </ac:spMkLst>
        </pc:spChg>
      </pc:sldChg>
      <pc:sldChg chg="new del">
        <pc:chgData name="Ronald Spruit" userId="72a5d828-758f-4736-833f-eebf29b9e04a" providerId="ADAL" clId="{EB0FFAB3-AB45-4A63-8556-BA584597D2D2}" dt="2025-07-24T14:51:11.912" v="869" actId="47"/>
        <pc:sldMkLst>
          <pc:docMk/>
          <pc:sldMk cId="3782967486" sldId="269"/>
        </pc:sldMkLst>
      </pc:sldChg>
      <pc:sldChg chg="modSp add del mod ord">
        <pc:chgData name="Ronald Spruit" userId="72a5d828-758f-4736-833f-eebf29b9e04a" providerId="ADAL" clId="{EB0FFAB3-AB45-4A63-8556-BA584597D2D2}" dt="2025-07-24T14:45:52.615" v="653" actId="47"/>
        <pc:sldMkLst>
          <pc:docMk/>
          <pc:sldMk cId="1848452013" sldId="270"/>
        </pc:sldMkLst>
      </pc:sldChg>
      <pc:sldChg chg="addSp delSp modSp new mod modClrScheme chgLayout">
        <pc:chgData name="Ronald Spruit" userId="72a5d828-758f-4736-833f-eebf29b9e04a" providerId="ADAL" clId="{EB0FFAB3-AB45-4A63-8556-BA584597D2D2}" dt="2025-07-24T06:26:50.529" v="593" actId="20577"/>
        <pc:sldMkLst>
          <pc:docMk/>
          <pc:sldMk cId="1235872857" sldId="271"/>
        </pc:sldMkLst>
        <pc:spChg chg="add mod ord">
          <ac:chgData name="Ronald Spruit" userId="72a5d828-758f-4736-833f-eebf29b9e04a" providerId="ADAL" clId="{EB0FFAB3-AB45-4A63-8556-BA584597D2D2}" dt="2025-07-24T06:26:50.529" v="593" actId="20577"/>
          <ac:spMkLst>
            <pc:docMk/>
            <pc:sldMk cId="1235872857" sldId="271"/>
            <ac:spMk id="4" creationId="{E18F9A3C-4336-5258-6057-32B63FA70F8B}"/>
          </ac:spMkLst>
        </pc:spChg>
        <pc:spChg chg="add mod ord">
          <ac:chgData name="Ronald Spruit" userId="72a5d828-758f-4736-833f-eebf29b9e04a" providerId="ADAL" clId="{EB0FFAB3-AB45-4A63-8556-BA584597D2D2}" dt="2025-07-24T06:26:44.117" v="568" actId="700"/>
          <ac:spMkLst>
            <pc:docMk/>
            <pc:sldMk cId="1235872857" sldId="271"/>
            <ac:spMk id="5" creationId="{8CFD70AD-19F6-3B46-7BE1-54771D38AF48}"/>
          </ac:spMkLst>
        </pc:spChg>
      </pc:sldChg>
      <pc:sldChg chg="modSp add mod ord">
        <pc:chgData name="Ronald Spruit" userId="72a5d828-758f-4736-833f-eebf29b9e04a" providerId="ADAL" clId="{EB0FFAB3-AB45-4A63-8556-BA584597D2D2}" dt="2025-07-24T06:27:48.758" v="597" actId="20577"/>
        <pc:sldMkLst>
          <pc:docMk/>
          <pc:sldMk cId="401109017" sldId="272"/>
        </pc:sldMkLst>
        <pc:spChg chg="mod">
          <ac:chgData name="Ronald Spruit" userId="72a5d828-758f-4736-833f-eebf29b9e04a" providerId="ADAL" clId="{EB0FFAB3-AB45-4A63-8556-BA584597D2D2}" dt="2025-07-24T06:27:48.758" v="597" actId="20577"/>
          <ac:spMkLst>
            <pc:docMk/>
            <pc:sldMk cId="401109017" sldId="272"/>
            <ac:spMk id="2" creationId="{827A7CD2-5B46-FF04-76AB-D62B4CE2E20C}"/>
          </ac:spMkLst>
        </pc:spChg>
      </pc:sldChg>
      <pc:sldChg chg="modSp add mod ord">
        <pc:chgData name="Ronald Spruit" userId="72a5d828-758f-4736-833f-eebf29b9e04a" providerId="ADAL" clId="{EB0FFAB3-AB45-4A63-8556-BA584597D2D2}" dt="2025-07-24T14:49:37.795" v="826" actId="20577"/>
        <pc:sldMkLst>
          <pc:docMk/>
          <pc:sldMk cId="297337248" sldId="273"/>
        </pc:sldMkLst>
        <pc:spChg chg="mod">
          <ac:chgData name="Ronald Spruit" userId="72a5d828-758f-4736-833f-eebf29b9e04a" providerId="ADAL" clId="{EB0FFAB3-AB45-4A63-8556-BA584597D2D2}" dt="2025-07-24T14:49:37.795" v="826" actId="20577"/>
          <ac:spMkLst>
            <pc:docMk/>
            <pc:sldMk cId="297337248" sldId="273"/>
            <ac:spMk id="2" creationId="{35FE71F9-9DF0-0ED9-85F7-942A503EA9BD}"/>
          </ac:spMkLst>
        </pc:spChg>
        <pc:spChg chg="mod">
          <ac:chgData name="Ronald Spruit" userId="72a5d828-758f-4736-833f-eebf29b9e04a" providerId="ADAL" clId="{EB0FFAB3-AB45-4A63-8556-BA584597D2D2}" dt="2025-07-24T14:47:38.309" v="764" actId="14100"/>
          <ac:spMkLst>
            <pc:docMk/>
            <pc:sldMk cId="297337248" sldId="273"/>
            <ac:spMk id="6" creationId="{68F80B81-219E-BE48-6A24-98AE2C7671AC}"/>
          </ac:spMkLst>
        </pc:spChg>
        <pc:spChg chg="mod">
          <ac:chgData name="Ronald Spruit" userId="72a5d828-758f-4736-833f-eebf29b9e04a" providerId="ADAL" clId="{EB0FFAB3-AB45-4A63-8556-BA584597D2D2}" dt="2025-07-24T14:47:49.283" v="769" actId="20577"/>
          <ac:spMkLst>
            <pc:docMk/>
            <pc:sldMk cId="297337248" sldId="273"/>
            <ac:spMk id="20" creationId="{4EC5F095-B423-D214-B573-FD570FFBE88E}"/>
          </ac:spMkLst>
        </pc:spChg>
      </pc:sldChg>
      <pc:sldChg chg="modSp add mod ord">
        <pc:chgData name="Ronald Spruit" userId="72a5d828-758f-4736-833f-eebf29b9e04a" providerId="ADAL" clId="{EB0FFAB3-AB45-4A63-8556-BA584597D2D2}" dt="2025-07-26T19:31:59.625" v="1108" actId="20577"/>
        <pc:sldMkLst>
          <pc:docMk/>
          <pc:sldMk cId="3868385896" sldId="274"/>
        </pc:sldMkLst>
        <pc:spChg chg="mod">
          <ac:chgData name="Ronald Spruit" userId="72a5d828-758f-4736-833f-eebf29b9e04a" providerId="ADAL" clId="{EB0FFAB3-AB45-4A63-8556-BA584597D2D2}" dt="2025-07-24T15:01:15.993" v="1014" actId="20577"/>
          <ac:spMkLst>
            <pc:docMk/>
            <pc:sldMk cId="3868385896" sldId="274"/>
            <ac:spMk id="2" creationId="{8CB8C980-F838-16F2-2F01-5F12B18BA0F0}"/>
          </ac:spMkLst>
        </pc:spChg>
        <pc:graphicFrameChg chg="mod">
          <ac:chgData name="Ronald Spruit" userId="72a5d828-758f-4736-833f-eebf29b9e04a" providerId="ADAL" clId="{EB0FFAB3-AB45-4A63-8556-BA584597D2D2}" dt="2025-07-26T19:31:59.625" v="1108" actId="20577"/>
          <ac:graphicFrameMkLst>
            <pc:docMk/>
            <pc:sldMk cId="3868385896" sldId="274"/>
            <ac:graphicFrameMk id="4" creationId="{7BE857D7-E026-7C15-73AD-ABD438F28682}"/>
          </ac:graphicFrameMkLst>
        </pc:graphicFrameChg>
      </pc:sldChg>
      <pc:sldChg chg="modSp add mod ord">
        <pc:chgData name="Ronald Spruit" userId="72a5d828-758f-4736-833f-eebf29b9e04a" providerId="ADAL" clId="{EB0FFAB3-AB45-4A63-8556-BA584597D2D2}" dt="2025-07-24T15:03:09.217" v="1063" actId="20577"/>
        <pc:sldMkLst>
          <pc:docMk/>
          <pc:sldMk cId="4092620315" sldId="275"/>
        </pc:sldMkLst>
        <pc:spChg chg="mod">
          <ac:chgData name="Ronald Spruit" userId="72a5d828-758f-4736-833f-eebf29b9e04a" providerId="ADAL" clId="{EB0FFAB3-AB45-4A63-8556-BA584597D2D2}" dt="2025-07-24T15:03:09.217" v="1063" actId="20577"/>
          <ac:spMkLst>
            <pc:docMk/>
            <pc:sldMk cId="4092620315" sldId="275"/>
            <ac:spMk id="2" creationId="{15A496EF-B77A-0CEC-4226-5E36E5FCE36A}"/>
          </ac:spMkLst>
        </pc:spChg>
      </pc:sldChg>
    </pc:docChg>
  </pc:docChgLst>
  <pc:docChgLst>
    <pc:chgData name="Ronald Spruit" userId="72a5d828-758f-4736-833f-eebf29b9e04a" providerId="ADAL" clId="{D4AEB0CC-32BE-4B8A-BA54-6A411F918860}"/>
    <pc:docChg chg="undo custSel addSld modSld">
      <pc:chgData name="Ronald Spruit" userId="72a5d828-758f-4736-833f-eebf29b9e04a" providerId="ADAL" clId="{D4AEB0CC-32BE-4B8A-BA54-6A411F918860}" dt="2023-12-09T20:11:55.616" v="596" actId="20577"/>
      <pc:docMkLst>
        <pc:docMk/>
      </pc:docMkLst>
      <pc:sldChg chg="addSp delSp modSp mod">
        <pc:chgData name="Ronald Spruit" userId="72a5d828-758f-4736-833f-eebf29b9e04a" providerId="ADAL" clId="{D4AEB0CC-32BE-4B8A-BA54-6A411F918860}" dt="2023-08-14T18:48:26.731" v="5" actId="478"/>
        <pc:sldMkLst>
          <pc:docMk/>
          <pc:sldMk cId="190673845" sldId="257"/>
        </pc:sldMkLst>
      </pc:sldChg>
      <pc:sldChg chg="modSp mod">
        <pc:chgData name="Ronald Spruit" userId="72a5d828-758f-4736-833f-eebf29b9e04a" providerId="ADAL" clId="{D4AEB0CC-32BE-4B8A-BA54-6A411F918860}" dt="2023-12-09T16:18:45.319" v="25" actId="20577"/>
        <pc:sldMkLst>
          <pc:docMk/>
          <pc:sldMk cId="1925016994" sldId="264"/>
        </pc:sldMkLst>
      </pc:sldChg>
      <pc:sldChg chg="modSp add mod">
        <pc:chgData name="Ronald Spruit" userId="72a5d828-758f-4736-833f-eebf29b9e04a" providerId="ADAL" clId="{D4AEB0CC-32BE-4B8A-BA54-6A411F918860}" dt="2023-12-09T16:19:54.617" v="120" actId="20577"/>
        <pc:sldMkLst>
          <pc:docMk/>
          <pc:sldMk cId="1142672048" sldId="266"/>
        </pc:sldMkLst>
      </pc:sldChg>
      <pc:sldChg chg="addSp delSp modSp new mod">
        <pc:chgData name="Ronald Spruit" userId="72a5d828-758f-4736-833f-eebf29b9e04a" providerId="ADAL" clId="{D4AEB0CC-32BE-4B8A-BA54-6A411F918860}" dt="2023-12-09T20:11:55.616" v="596" actId="20577"/>
        <pc:sldMkLst>
          <pc:docMk/>
          <pc:sldMk cId="1613892702" sldId="26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13963D-1609-4BE1-A113-0E6FD2A119C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49093F-A2CB-48AC-BBB2-91033C3AA8D7}">
      <dgm:prSet phldrT="[Tekst]"/>
      <dgm:spPr/>
      <dgm:t>
        <a:bodyPr/>
        <a:lstStyle/>
        <a:p>
          <a:r>
            <a:rPr lang="en-GB" dirty="0" err="1"/>
            <a:t>toeleveranciers</a:t>
          </a:r>
          <a:endParaRPr lang="en-GB" dirty="0"/>
        </a:p>
      </dgm:t>
    </dgm:pt>
    <dgm:pt modelId="{33944D98-6D59-48C8-9A7F-BB5429D8E203}" type="parTrans" cxnId="{45E2D830-9763-4021-8506-74F9CA950816}">
      <dgm:prSet/>
      <dgm:spPr/>
      <dgm:t>
        <a:bodyPr/>
        <a:lstStyle/>
        <a:p>
          <a:endParaRPr lang="en-GB"/>
        </a:p>
      </dgm:t>
    </dgm:pt>
    <dgm:pt modelId="{A87443C9-46B7-46BE-B928-58F714CAC20E}" type="sibTrans" cxnId="{45E2D830-9763-4021-8506-74F9CA950816}">
      <dgm:prSet/>
      <dgm:spPr/>
      <dgm:t>
        <a:bodyPr/>
        <a:lstStyle/>
        <a:p>
          <a:endParaRPr lang="en-GB"/>
        </a:p>
      </dgm:t>
    </dgm:pt>
    <dgm:pt modelId="{FA7C465C-1C61-4B0D-9206-D4F2008876E2}">
      <dgm:prSet phldrT="[Tekst]"/>
      <dgm:spPr/>
      <dgm:t>
        <a:bodyPr/>
        <a:lstStyle/>
        <a:p>
          <a:r>
            <a:rPr lang="en-GB" dirty="0"/>
            <a:t>[</a:t>
          </a:r>
          <a:r>
            <a:rPr lang="en-GB" dirty="0" err="1"/>
            <a:t>organisatie</a:t>
          </a:r>
          <a:r>
            <a:rPr lang="en-GB" dirty="0"/>
            <a:t>]</a:t>
          </a:r>
        </a:p>
      </dgm:t>
    </dgm:pt>
    <dgm:pt modelId="{9D3BB995-8C0B-4D57-AB61-BD8223466537}" type="parTrans" cxnId="{68763C10-D52F-4346-B825-E375C753C42C}">
      <dgm:prSet/>
      <dgm:spPr/>
      <dgm:t>
        <a:bodyPr/>
        <a:lstStyle/>
        <a:p>
          <a:endParaRPr lang="en-GB"/>
        </a:p>
      </dgm:t>
    </dgm:pt>
    <dgm:pt modelId="{0BCDA3B9-7647-4608-93C0-10C9ABEB3E85}" type="sibTrans" cxnId="{68763C10-D52F-4346-B825-E375C753C42C}">
      <dgm:prSet/>
      <dgm:spPr/>
      <dgm:t>
        <a:bodyPr/>
        <a:lstStyle/>
        <a:p>
          <a:endParaRPr lang="en-GB"/>
        </a:p>
      </dgm:t>
    </dgm:pt>
    <dgm:pt modelId="{88B135F6-FE0C-43B2-9C51-52437B83DC3B}">
      <dgm:prSet phldrT="[Tekst]"/>
      <dgm:spPr/>
      <dgm:t>
        <a:bodyPr/>
        <a:lstStyle/>
        <a:p>
          <a:r>
            <a:rPr lang="en-GB" dirty="0" err="1"/>
            <a:t>distributeurs</a:t>
          </a:r>
          <a:endParaRPr lang="en-GB" dirty="0"/>
        </a:p>
      </dgm:t>
    </dgm:pt>
    <dgm:pt modelId="{39665446-B2DF-4EAA-A5FB-3ED59EC449AC}" type="parTrans" cxnId="{28192B28-897D-4139-A10B-EA8EE27A9B05}">
      <dgm:prSet/>
      <dgm:spPr/>
      <dgm:t>
        <a:bodyPr/>
        <a:lstStyle/>
        <a:p>
          <a:endParaRPr lang="en-GB"/>
        </a:p>
      </dgm:t>
    </dgm:pt>
    <dgm:pt modelId="{7DDB85F5-97A9-4F4A-B77D-0431E5894F01}" type="sibTrans" cxnId="{28192B28-897D-4139-A10B-EA8EE27A9B05}">
      <dgm:prSet/>
      <dgm:spPr/>
      <dgm:t>
        <a:bodyPr/>
        <a:lstStyle/>
        <a:p>
          <a:endParaRPr lang="en-GB"/>
        </a:p>
      </dgm:t>
    </dgm:pt>
    <dgm:pt modelId="{DB4683C3-0B66-44E5-8480-0FA43A9E2E04}">
      <dgm:prSet phldrT="[Teks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dirty="0" err="1">
              <a:solidFill>
                <a:schemeClr val="tx2"/>
              </a:solidFill>
            </a:rPr>
            <a:t>winkels</a:t>
          </a:r>
          <a:endParaRPr lang="en-GB" dirty="0">
            <a:solidFill>
              <a:schemeClr val="tx2"/>
            </a:solidFill>
          </a:endParaRPr>
        </a:p>
      </dgm:t>
    </dgm:pt>
    <dgm:pt modelId="{B1020022-CD6E-4256-B16E-7789FC9EE5D1}" type="parTrans" cxnId="{402F54CC-7F14-422F-8D04-2829D534F327}">
      <dgm:prSet/>
      <dgm:spPr/>
      <dgm:t>
        <a:bodyPr/>
        <a:lstStyle/>
        <a:p>
          <a:endParaRPr lang="en-GB"/>
        </a:p>
      </dgm:t>
    </dgm:pt>
    <dgm:pt modelId="{86ECB9B0-BA37-42BA-A660-97634EF19008}" type="sibTrans" cxnId="{402F54CC-7F14-422F-8D04-2829D534F327}">
      <dgm:prSet/>
      <dgm:spPr/>
      <dgm:t>
        <a:bodyPr/>
        <a:lstStyle/>
        <a:p>
          <a:endParaRPr lang="en-GB"/>
        </a:p>
      </dgm:t>
    </dgm:pt>
    <dgm:pt modelId="{E95DBA6F-FD20-4668-A747-349A068972F2}">
      <dgm:prSet phldrT="[Teks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dirty="0" err="1">
              <a:solidFill>
                <a:schemeClr val="tx2"/>
              </a:solidFill>
            </a:rPr>
            <a:t>consumenten</a:t>
          </a:r>
          <a:endParaRPr lang="en-GB" dirty="0">
            <a:solidFill>
              <a:schemeClr val="tx2"/>
            </a:solidFill>
          </a:endParaRPr>
        </a:p>
      </dgm:t>
    </dgm:pt>
    <dgm:pt modelId="{324BA8C6-F9E8-4517-B43A-DDB0C9CCFB01}" type="parTrans" cxnId="{695FA913-5C11-4271-9031-CB0845B11983}">
      <dgm:prSet/>
      <dgm:spPr/>
      <dgm:t>
        <a:bodyPr/>
        <a:lstStyle/>
        <a:p>
          <a:endParaRPr lang="en-GB"/>
        </a:p>
      </dgm:t>
    </dgm:pt>
    <dgm:pt modelId="{8A59DDAE-8141-4AD7-A104-5F1B7CC6A7E6}" type="sibTrans" cxnId="{695FA913-5C11-4271-9031-CB0845B11983}">
      <dgm:prSet/>
      <dgm:spPr/>
      <dgm:t>
        <a:bodyPr/>
        <a:lstStyle/>
        <a:p>
          <a:endParaRPr lang="en-GB"/>
        </a:p>
      </dgm:t>
    </dgm:pt>
    <dgm:pt modelId="{8FB45A17-1818-447D-A94F-340D56F98370}">
      <dgm:prSet phldrT="[Teks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dirty="0" err="1">
              <a:solidFill>
                <a:schemeClr val="tx2"/>
              </a:solidFill>
            </a:rPr>
            <a:t>grondstof</a:t>
          </a:r>
          <a:r>
            <a:rPr lang="en-GB" dirty="0">
              <a:solidFill>
                <a:schemeClr val="tx2"/>
              </a:solidFill>
            </a:rPr>
            <a:t> </a:t>
          </a:r>
          <a:r>
            <a:rPr lang="en-GB" dirty="0" err="1">
              <a:solidFill>
                <a:schemeClr val="tx2"/>
              </a:solidFill>
            </a:rPr>
            <a:t>leveranciers</a:t>
          </a:r>
          <a:endParaRPr lang="en-GB" dirty="0">
            <a:solidFill>
              <a:schemeClr val="tx2"/>
            </a:solidFill>
          </a:endParaRPr>
        </a:p>
      </dgm:t>
    </dgm:pt>
    <dgm:pt modelId="{9CC1B7AE-04F8-4E81-84BB-760C81BAD566}" type="parTrans" cxnId="{07F61A3E-E6A7-4083-8AD9-45CC77CC8767}">
      <dgm:prSet/>
      <dgm:spPr/>
      <dgm:t>
        <a:bodyPr/>
        <a:lstStyle/>
        <a:p>
          <a:endParaRPr lang="en-GB"/>
        </a:p>
      </dgm:t>
    </dgm:pt>
    <dgm:pt modelId="{650CF737-7503-4544-9960-78EE9F8E1159}" type="sibTrans" cxnId="{07F61A3E-E6A7-4083-8AD9-45CC77CC8767}">
      <dgm:prSet/>
      <dgm:spPr/>
      <dgm:t>
        <a:bodyPr/>
        <a:lstStyle/>
        <a:p>
          <a:endParaRPr lang="en-GB"/>
        </a:p>
      </dgm:t>
    </dgm:pt>
    <dgm:pt modelId="{A47F5F1E-30B6-4DEE-889B-86773BC773E7}" type="pres">
      <dgm:prSet presAssocID="{7713963D-1609-4BE1-A113-0E6FD2A119C0}" presName="Name0" presStyleCnt="0">
        <dgm:presLayoutVars>
          <dgm:dir/>
          <dgm:resizeHandles val="exact"/>
        </dgm:presLayoutVars>
      </dgm:prSet>
      <dgm:spPr/>
    </dgm:pt>
    <dgm:pt modelId="{26FDDCFB-3D56-42A3-BEF8-536AF46C5532}" type="pres">
      <dgm:prSet presAssocID="{8FB45A17-1818-447D-A94F-340D56F98370}" presName="node" presStyleLbl="node1" presStyleIdx="0" presStyleCnt="6">
        <dgm:presLayoutVars>
          <dgm:bulletEnabled val="1"/>
        </dgm:presLayoutVars>
      </dgm:prSet>
      <dgm:spPr/>
    </dgm:pt>
    <dgm:pt modelId="{8DBFB2FC-E393-41A1-8877-78D506652404}" type="pres">
      <dgm:prSet presAssocID="{650CF737-7503-4544-9960-78EE9F8E1159}" presName="sibTrans" presStyleLbl="sibTrans2D1" presStyleIdx="0" presStyleCnt="5"/>
      <dgm:spPr/>
    </dgm:pt>
    <dgm:pt modelId="{DB8B16C2-32E8-47C9-B4B0-4CD84D1BD934}" type="pres">
      <dgm:prSet presAssocID="{650CF737-7503-4544-9960-78EE9F8E1159}" presName="connectorText" presStyleLbl="sibTrans2D1" presStyleIdx="0" presStyleCnt="5"/>
      <dgm:spPr/>
    </dgm:pt>
    <dgm:pt modelId="{580442CE-0A4D-4DD6-B0B0-1BED45E5C5CE}" type="pres">
      <dgm:prSet presAssocID="{DC49093F-A2CB-48AC-BBB2-91033C3AA8D7}" presName="node" presStyleLbl="node1" presStyleIdx="1" presStyleCnt="6">
        <dgm:presLayoutVars>
          <dgm:bulletEnabled val="1"/>
        </dgm:presLayoutVars>
      </dgm:prSet>
      <dgm:spPr/>
    </dgm:pt>
    <dgm:pt modelId="{C1C9706B-69EA-4E94-B0D0-E34CDEF8CE9D}" type="pres">
      <dgm:prSet presAssocID="{A87443C9-46B7-46BE-B928-58F714CAC20E}" presName="sibTrans" presStyleLbl="sibTrans2D1" presStyleIdx="1" presStyleCnt="5"/>
      <dgm:spPr/>
    </dgm:pt>
    <dgm:pt modelId="{6BDB3745-E61F-4C44-9D3E-1AF5D5F603B2}" type="pres">
      <dgm:prSet presAssocID="{A87443C9-46B7-46BE-B928-58F714CAC20E}" presName="connectorText" presStyleLbl="sibTrans2D1" presStyleIdx="1" presStyleCnt="5"/>
      <dgm:spPr/>
    </dgm:pt>
    <dgm:pt modelId="{AA20148B-5E86-498A-8918-96AF675B7E94}" type="pres">
      <dgm:prSet presAssocID="{FA7C465C-1C61-4B0D-9206-D4F2008876E2}" presName="node" presStyleLbl="node1" presStyleIdx="2" presStyleCnt="6">
        <dgm:presLayoutVars>
          <dgm:bulletEnabled val="1"/>
        </dgm:presLayoutVars>
      </dgm:prSet>
      <dgm:spPr/>
    </dgm:pt>
    <dgm:pt modelId="{3F86E7FC-4C9E-4274-929B-45FA1223DB43}" type="pres">
      <dgm:prSet presAssocID="{0BCDA3B9-7647-4608-93C0-10C9ABEB3E85}" presName="sibTrans" presStyleLbl="sibTrans2D1" presStyleIdx="2" presStyleCnt="5"/>
      <dgm:spPr/>
    </dgm:pt>
    <dgm:pt modelId="{87072B0E-1A31-403F-B63A-4F2A90A02523}" type="pres">
      <dgm:prSet presAssocID="{0BCDA3B9-7647-4608-93C0-10C9ABEB3E85}" presName="connectorText" presStyleLbl="sibTrans2D1" presStyleIdx="2" presStyleCnt="5"/>
      <dgm:spPr/>
    </dgm:pt>
    <dgm:pt modelId="{49EB9170-F393-4893-B413-A310277F7E18}" type="pres">
      <dgm:prSet presAssocID="{88B135F6-FE0C-43B2-9C51-52437B83DC3B}" presName="node" presStyleLbl="node1" presStyleIdx="3" presStyleCnt="6">
        <dgm:presLayoutVars>
          <dgm:bulletEnabled val="1"/>
        </dgm:presLayoutVars>
      </dgm:prSet>
      <dgm:spPr/>
    </dgm:pt>
    <dgm:pt modelId="{680847CD-FE92-4C8D-A756-FB0F03217F1C}" type="pres">
      <dgm:prSet presAssocID="{7DDB85F5-97A9-4F4A-B77D-0431E5894F01}" presName="sibTrans" presStyleLbl="sibTrans2D1" presStyleIdx="3" presStyleCnt="5"/>
      <dgm:spPr/>
    </dgm:pt>
    <dgm:pt modelId="{92BEE5C5-FCD3-414E-96F0-72FC16945E5F}" type="pres">
      <dgm:prSet presAssocID="{7DDB85F5-97A9-4F4A-B77D-0431E5894F01}" presName="connectorText" presStyleLbl="sibTrans2D1" presStyleIdx="3" presStyleCnt="5"/>
      <dgm:spPr/>
    </dgm:pt>
    <dgm:pt modelId="{EEBA2816-173E-4E72-B50F-E843840045F7}" type="pres">
      <dgm:prSet presAssocID="{DB4683C3-0B66-44E5-8480-0FA43A9E2E04}" presName="node" presStyleLbl="node1" presStyleIdx="4" presStyleCnt="6">
        <dgm:presLayoutVars>
          <dgm:bulletEnabled val="1"/>
        </dgm:presLayoutVars>
      </dgm:prSet>
      <dgm:spPr/>
    </dgm:pt>
    <dgm:pt modelId="{31D66E46-F60A-408E-90E1-34D3F3DB78D5}" type="pres">
      <dgm:prSet presAssocID="{86ECB9B0-BA37-42BA-A660-97634EF19008}" presName="sibTrans" presStyleLbl="sibTrans2D1" presStyleIdx="4" presStyleCnt="5"/>
      <dgm:spPr/>
    </dgm:pt>
    <dgm:pt modelId="{ACE9A6F3-25B2-4EE6-9CF1-F4710211F4DD}" type="pres">
      <dgm:prSet presAssocID="{86ECB9B0-BA37-42BA-A660-97634EF19008}" presName="connectorText" presStyleLbl="sibTrans2D1" presStyleIdx="4" presStyleCnt="5"/>
      <dgm:spPr/>
    </dgm:pt>
    <dgm:pt modelId="{AD689D0A-A270-4B1D-A943-C34FD9E8A9AB}" type="pres">
      <dgm:prSet presAssocID="{E95DBA6F-FD20-4668-A747-349A068972F2}" presName="node" presStyleLbl="node1" presStyleIdx="5" presStyleCnt="6">
        <dgm:presLayoutVars>
          <dgm:bulletEnabled val="1"/>
        </dgm:presLayoutVars>
      </dgm:prSet>
      <dgm:spPr/>
    </dgm:pt>
  </dgm:ptLst>
  <dgm:cxnLst>
    <dgm:cxn modelId="{A8044606-4513-4BBC-9E75-CA6CDFCC81C0}" type="presOf" srcId="{650CF737-7503-4544-9960-78EE9F8E1159}" destId="{DB8B16C2-32E8-47C9-B4B0-4CD84D1BD934}" srcOrd="1" destOrd="0" presId="urn:microsoft.com/office/officeart/2005/8/layout/process1"/>
    <dgm:cxn modelId="{5318CC0D-CD63-4EB6-B4EC-AF8935FFD3CB}" type="presOf" srcId="{7713963D-1609-4BE1-A113-0E6FD2A119C0}" destId="{A47F5F1E-30B6-4DEE-889B-86773BC773E7}" srcOrd="0" destOrd="0" presId="urn:microsoft.com/office/officeart/2005/8/layout/process1"/>
    <dgm:cxn modelId="{74D7BA0F-F394-449D-A9B5-D875BCBD40C0}" type="presOf" srcId="{E95DBA6F-FD20-4668-A747-349A068972F2}" destId="{AD689D0A-A270-4B1D-A943-C34FD9E8A9AB}" srcOrd="0" destOrd="0" presId="urn:microsoft.com/office/officeart/2005/8/layout/process1"/>
    <dgm:cxn modelId="{68763C10-D52F-4346-B825-E375C753C42C}" srcId="{7713963D-1609-4BE1-A113-0E6FD2A119C0}" destId="{FA7C465C-1C61-4B0D-9206-D4F2008876E2}" srcOrd="2" destOrd="0" parTransId="{9D3BB995-8C0B-4D57-AB61-BD8223466537}" sibTransId="{0BCDA3B9-7647-4608-93C0-10C9ABEB3E85}"/>
    <dgm:cxn modelId="{C3C63912-4B28-4D6E-BC07-51A79569E02D}" type="presOf" srcId="{DB4683C3-0B66-44E5-8480-0FA43A9E2E04}" destId="{EEBA2816-173E-4E72-B50F-E843840045F7}" srcOrd="0" destOrd="0" presId="urn:microsoft.com/office/officeart/2005/8/layout/process1"/>
    <dgm:cxn modelId="{695FA913-5C11-4271-9031-CB0845B11983}" srcId="{7713963D-1609-4BE1-A113-0E6FD2A119C0}" destId="{E95DBA6F-FD20-4668-A747-349A068972F2}" srcOrd="5" destOrd="0" parTransId="{324BA8C6-F9E8-4517-B43A-DDB0C9CCFB01}" sibTransId="{8A59DDAE-8141-4AD7-A104-5F1B7CC6A7E6}"/>
    <dgm:cxn modelId="{28192B28-897D-4139-A10B-EA8EE27A9B05}" srcId="{7713963D-1609-4BE1-A113-0E6FD2A119C0}" destId="{88B135F6-FE0C-43B2-9C51-52437B83DC3B}" srcOrd="3" destOrd="0" parTransId="{39665446-B2DF-4EAA-A5FB-3ED59EC449AC}" sibTransId="{7DDB85F5-97A9-4F4A-B77D-0431E5894F01}"/>
    <dgm:cxn modelId="{CD66F72D-9F05-4F3C-A46C-D294DD23ED57}" type="presOf" srcId="{DC49093F-A2CB-48AC-BBB2-91033C3AA8D7}" destId="{580442CE-0A4D-4DD6-B0B0-1BED45E5C5CE}" srcOrd="0" destOrd="0" presId="urn:microsoft.com/office/officeart/2005/8/layout/process1"/>
    <dgm:cxn modelId="{45E2D830-9763-4021-8506-74F9CA950816}" srcId="{7713963D-1609-4BE1-A113-0E6FD2A119C0}" destId="{DC49093F-A2CB-48AC-BBB2-91033C3AA8D7}" srcOrd="1" destOrd="0" parTransId="{33944D98-6D59-48C8-9A7F-BB5429D8E203}" sibTransId="{A87443C9-46B7-46BE-B928-58F714CAC20E}"/>
    <dgm:cxn modelId="{07F61A3E-E6A7-4083-8AD9-45CC77CC8767}" srcId="{7713963D-1609-4BE1-A113-0E6FD2A119C0}" destId="{8FB45A17-1818-447D-A94F-340D56F98370}" srcOrd="0" destOrd="0" parTransId="{9CC1B7AE-04F8-4E81-84BB-760C81BAD566}" sibTransId="{650CF737-7503-4544-9960-78EE9F8E1159}"/>
    <dgm:cxn modelId="{2894495B-983C-4440-8DBF-F5A7BB52A81A}" type="presOf" srcId="{650CF737-7503-4544-9960-78EE9F8E1159}" destId="{8DBFB2FC-E393-41A1-8877-78D506652404}" srcOrd="0" destOrd="0" presId="urn:microsoft.com/office/officeart/2005/8/layout/process1"/>
    <dgm:cxn modelId="{FEED9369-7C4E-4D6D-B206-0FFB032D3C0E}" type="presOf" srcId="{0BCDA3B9-7647-4608-93C0-10C9ABEB3E85}" destId="{3F86E7FC-4C9E-4274-929B-45FA1223DB43}" srcOrd="0" destOrd="0" presId="urn:microsoft.com/office/officeart/2005/8/layout/process1"/>
    <dgm:cxn modelId="{E58C17A9-EEDE-43BF-95B2-ADA7E835E019}" type="presOf" srcId="{A87443C9-46B7-46BE-B928-58F714CAC20E}" destId="{6BDB3745-E61F-4C44-9D3E-1AF5D5F603B2}" srcOrd="1" destOrd="0" presId="urn:microsoft.com/office/officeart/2005/8/layout/process1"/>
    <dgm:cxn modelId="{1E33C4AA-44DC-4D3B-B67B-2750EA26AEF5}" type="presOf" srcId="{FA7C465C-1C61-4B0D-9206-D4F2008876E2}" destId="{AA20148B-5E86-498A-8918-96AF675B7E94}" srcOrd="0" destOrd="0" presId="urn:microsoft.com/office/officeart/2005/8/layout/process1"/>
    <dgm:cxn modelId="{966604B1-ACA9-41A9-8FAB-543280EB1B53}" type="presOf" srcId="{0BCDA3B9-7647-4608-93C0-10C9ABEB3E85}" destId="{87072B0E-1A31-403F-B63A-4F2A90A02523}" srcOrd="1" destOrd="0" presId="urn:microsoft.com/office/officeart/2005/8/layout/process1"/>
    <dgm:cxn modelId="{AA3BE4B9-E94E-4F6E-BE7E-68F68854D701}" type="presOf" srcId="{7DDB85F5-97A9-4F4A-B77D-0431E5894F01}" destId="{680847CD-FE92-4C8D-A756-FB0F03217F1C}" srcOrd="0" destOrd="0" presId="urn:microsoft.com/office/officeart/2005/8/layout/process1"/>
    <dgm:cxn modelId="{BCF37EC7-F331-41A9-9842-45907A0FEAFE}" type="presOf" srcId="{86ECB9B0-BA37-42BA-A660-97634EF19008}" destId="{31D66E46-F60A-408E-90E1-34D3F3DB78D5}" srcOrd="0" destOrd="0" presId="urn:microsoft.com/office/officeart/2005/8/layout/process1"/>
    <dgm:cxn modelId="{BFD724CC-A93C-434A-BB93-D6D812FEABDA}" type="presOf" srcId="{7DDB85F5-97A9-4F4A-B77D-0431E5894F01}" destId="{92BEE5C5-FCD3-414E-96F0-72FC16945E5F}" srcOrd="1" destOrd="0" presId="urn:microsoft.com/office/officeart/2005/8/layout/process1"/>
    <dgm:cxn modelId="{402F54CC-7F14-422F-8D04-2829D534F327}" srcId="{7713963D-1609-4BE1-A113-0E6FD2A119C0}" destId="{DB4683C3-0B66-44E5-8480-0FA43A9E2E04}" srcOrd="4" destOrd="0" parTransId="{B1020022-CD6E-4256-B16E-7789FC9EE5D1}" sibTransId="{86ECB9B0-BA37-42BA-A660-97634EF19008}"/>
    <dgm:cxn modelId="{F0C46DCF-3326-400D-BA73-CA9DAFE9F775}" type="presOf" srcId="{A87443C9-46B7-46BE-B928-58F714CAC20E}" destId="{C1C9706B-69EA-4E94-B0D0-E34CDEF8CE9D}" srcOrd="0" destOrd="0" presId="urn:microsoft.com/office/officeart/2005/8/layout/process1"/>
    <dgm:cxn modelId="{25ECCADA-CAB3-4A8E-B518-CB8CEB8846D6}" type="presOf" srcId="{8FB45A17-1818-447D-A94F-340D56F98370}" destId="{26FDDCFB-3D56-42A3-BEF8-536AF46C5532}" srcOrd="0" destOrd="0" presId="urn:microsoft.com/office/officeart/2005/8/layout/process1"/>
    <dgm:cxn modelId="{1898CCDC-73AD-4F9F-9DBE-B0F6A086A7C3}" type="presOf" srcId="{88B135F6-FE0C-43B2-9C51-52437B83DC3B}" destId="{49EB9170-F393-4893-B413-A310277F7E18}" srcOrd="0" destOrd="0" presId="urn:microsoft.com/office/officeart/2005/8/layout/process1"/>
    <dgm:cxn modelId="{416030DF-12A4-432B-A0BD-D2DAE978549A}" type="presOf" srcId="{86ECB9B0-BA37-42BA-A660-97634EF19008}" destId="{ACE9A6F3-25B2-4EE6-9CF1-F4710211F4DD}" srcOrd="1" destOrd="0" presId="urn:microsoft.com/office/officeart/2005/8/layout/process1"/>
    <dgm:cxn modelId="{A36984C5-A63D-4E98-B2B8-7C19AC8C55B7}" type="presParOf" srcId="{A47F5F1E-30B6-4DEE-889B-86773BC773E7}" destId="{26FDDCFB-3D56-42A3-BEF8-536AF46C5532}" srcOrd="0" destOrd="0" presId="urn:microsoft.com/office/officeart/2005/8/layout/process1"/>
    <dgm:cxn modelId="{5027764D-E1E8-4BA7-9F00-E20ADEE32D0B}" type="presParOf" srcId="{A47F5F1E-30B6-4DEE-889B-86773BC773E7}" destId="{8DBFB2FC-E393-41A1-8877-78D506652404}" srcOrd="1" destOrd="0" presId="urn:microsoft.com/office/officeart/2005/8/layout/process1"/>
    <dgm:cxn modelId="{A5FA6B27-D4C4-4107-A0F4-E3FFAE8BE7AA}" type="presParOf" srcId="{8DBFB2FC-E393-41A1-8877-78D506652404}" destId="{DB8B16C2-32E8-47C9-B4B0-4CD84D1BD934}" srcOrd="0" destOrd="0" presId="urn:microsoft.com/office/officeart/2005/8/layout/process1"/>
    <dgm:cxn modelId="{4F11097F-C709-47D1-BCFB-A4CFD0A2FE79}" type="presParOf" srcId="{A47F5F1E-30B6-4DEE-889B-86773BC773E7}" destId="{580442CE-0A4D-4DD6-B0B0-1BED45E5C5CE}" srcOrd="2" destOrd="0" presId="urn:microsoft.com/office/officeart/2005/8/layout/process1"/>
    <dgm:cxn modelId="{50812C33-818C-440B-843F-5A23E2FF583E}" type="presParOf" srcId="{A47F5F1E-30B6-4DEE-889B-86773BC773E7}" destId="{C1C9706B-69EA-4E94-B0D0-E34CDEF8CE9D}" srcOrd="3" destOrd="0" presId="urn:microsoft.com/office/officeart/2005/8/layout/process1"/>
    <dgm:cxn modelId="{8848B18C-FBE1-4331-ADDE-4CB9FD10DB7C}" type="presParOf" srcId="{C1C9706B-69EA-4E94-B0D0-E34CDEF8CE9D}" destId="{6BDB3745-E61F-4C44-9D3E-1AF5D5F603B2}" srcOrd="0" destOrd="0" presId="urn:microsoft.com/office/officeart/2005/8/layout/process1"/>
    <dgm:cxn modelId="{370A545F-15FF-4D8E-9164-AD1E9EE0CEB7}" type="presParOf" srcId="{A47F5F1E-30B6-4DEE-889B-86773BC773E7}" destId="{AA20148B-5E86-498A-8918-96AF675B7E94}" srcOrd="4" destOrd="0" presId="urn:microsoft.com/office/officeart/2005/8/layout/process1"/>
    <dgm:cxn modelId="{CAF49581-BC56-4630-9D37-5AC03CDDED00}" type="presParOf" srcId="{A47F5F1E-30B6-4DEE-889B-86773BC773E7}" destId="{3F86E7FC-4C9E-4274-929B-45FA1223DB43}" srcOrd="5" destOrd="0" presId="urn:microsoft.com/office/officeart/2005/8/layout/process1"/>
    <dgm:cxn modelId="{B00EFAD2-F4CB-4F29-AD66-3D20A8E0773F}" type="presParOf" srcId="{3F86E7FC-4C9E-4274-929B-45FA1223DB43}" destId="{87072B0E-1A31-403F-B63A-4F2A90A02523}" srcOrd="0" destOrd="0" presId="urn:microsoft.com/office/officeart/2005/8/layout/process1"/>
    <dgm:cxn modelId="{5E3032A3-E850-4176-BFDB-7508F9E67807}" type="presParOf" srcId="{A47F5F1E-30B6-4DEE-889B-86773BC773E7}" destId="{49EB9170-F393-4893-B413-A310277F7E18}" srcOrd="6" destOrd="0" presId="urn:microsoft.com/office/officeart/2005/8/layout/process1"/>
    <dgm:cxn modelId="{B00C7CC0-50E6-4A49-BE3C-46C41641EF02}" type="presParOf" srcId="{A47F5F1E-30B6-4DEE-889B-86773BC773E7}" destId="{680847CD-FE92-4C8D-A756-FB0F03217F1C}" srcOrd="7" destOrd="0" presId="urn:microsoft.com/office/officeart/2005/8/layout/process1"/>
    <dgm:cxn modelId="{739E26DE-78DA-4D3A-8A77-86EE0B164C28}" type="presParOf" srcId="{680847CD-FE92-4C8D-A756-FB0F03217F1C}" destId="{92BEE5C5-FCD3-414E-96F0-72FC16945E5F}" srcOrd="0" destOrd="0" presId="urn:microsoft.com/office/officeart/2005/8/layout/process1"/>
    <dgm:cxn modelId="{969B4071-0424-4D47-9C45-05B9550A2B18}" type="presParOf" srcId="{A47F5F1E-30B6-4DEE-889B-86773BC773E7}" destId="{EEBA2816-173E-4E72-B50F-E843840045F7}" srcOrd="8" destOrd="0" presId="urn:microsoft.com/office/officeart/2005/8/layout/process1"/>
    <dgm:cxn modelId="{50567539-CC6F-48D8-864F-1C4D9F098E67}" type="presParOf" srcId="{A47F5F1E-30B6-4DEE-889B-86773BC773E7}" destId="{31D66E46-F60A-408E-90E1-34D3F3DB78D5}" srcOrd="9" destOrd="0" presId="urn:microsoft.com/office/officeart/2005/8/layout/process1"/>
    <dgm:cxn modelId="{AAC864C5-A198-4B42-8BF3-167C30E8F271}" type="presParOf" srcId="{31D66E46-F60A-408E-90E1-34D3F3DB78D5}" destId="{ACE9A6F3-25B2-4EE6-9CF1-F4710211F4DD}" srcOrd="0" destOrd="0" presId="urn:microsoft.com/office/officeart/2005/8/layout/process1"/>
    <dgm:cxn modelId="{F019998D-298A-4D2B-8AE5-738260A968EF}" type="presParOf" srcId="{A47F5F1E-30B6-4DEE-889B-86773BC773E7}" destId="{AD689D0A-A270-4B1D-A943-C34FD9E8A9AB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252638-C259-47F6-AFBF-7F5FAB9CFB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79A32E4-894E-47D4-9847-92F8C36FF8AA}">
      <dgm:prSet phldrT="[Tekst]"/>
      <dgm:spPr/>
      <dgm:t>
        <a:bodyPr/>
        <a:lstStyle/>
        <a:p>
          <a:r>
            <a:rPr lang="nl-NL" noProof="0" dirty="0"/>
            <a:t>verkopen product</a:t>
          </a:r>
        </a:p>
      </dgm:t>
    </dgm:pt>
    <dgm:pt modelId="{A779F9D7-F831-4BB2-87A7-54EAE4AF9898}" type="parTrans" cxnId="{65A7D5F3-D76A-4D45-B050-24F4077991F0}">
      <dgm:prSet/>
      <dgm:spPr/>
      <dgm:t>
        <a:bodyPr/>
        <a:lstStyle/>
        <a:p>
          <a:endParaRPr lang="en-GB"/>
        </a:p>
      </dgm:t>
    </dgm:pt>
    <dgm:pt modelId="{3C5676D3-51A8-4D90-AA23-29EC9F2A8ED7}" type="sibTrans" cxnId="{65A7D5F3-D76A-4D45-B050-24F4077991F0}">
      <dgm:prSet/>
      <dgm:spPr/>
      <dgm:t>
        <a:bodyPr/>
        <a:lstStyle/>
        <a:p>
          <a:endParaRPr lang="en-GB"/>
        </a:p>
      </dgm:t>
    </dgm:pt>
    <dgm:pt modelId="{5C398FE4-235F-40A1-B5B3-AE8B2D7CB5AE}">
      <dgm:prSet phldrT="[Tekst]"/>
      <dgm:spPr/>
      <dgm:t>
        <a:bodyPr/>
        <a:lstStyle/>
        <a:p>
          <a:r>
            <a:rPr lang="nl-NL" noProof="0" dirty="0"/>
            <a:t>inkopen grondstoffen</a:t>
          </a:r>
        </a:p>
      </dgm:t>
    </dgm:pt>
    <dgm:pt modelId="{66B27FBA-0F20-406E-B636-93D337D0409F}" type="parTrans" cxnId="{266D7AEA-2E67-420D-9470-5118DF6D86E3}">
      <dgm:prSet/>
      <dgm:spPr/>
      <dgm:t>
        <a:bodyPr/>
        <a:lstStyle/>
        <a:p>
          <a:endParaRPr lang="en-GB"/>
        </a:p>
      </dgm:t>
    </dgm:pt>
    <dgm:pt modelId="{26F68D09-C00D-4747-8CC0-D0A248724DF7}" type="sibTrans" cxnId="{266D7AEA-2E67-420D-9470-5118DF6D86E3}">
      <dgm:prSet/>
      <dgm:spPr/>
      <dgm:t>
        <a:bodyPr/>
        <a:lstStyle/>
        <a:p>
          <a:endParaRPr lang="en-GB"/>
        </a:p>
      </dgm:t>
    </dgm:pt>
    <dgm:pt modelId="{B6C5710D-DC63-4A3E-B466-99F0D28EB42D}">
      <dgm:prSet phldrT="[Tekst]"/>
      <dgm:spPr/>
      <dgm:t>
        <a:bodyPr/>
        <a:lstStyle/>
        <a:p>
          <a:r>
            <a:rPr lang="nl-NL" noProof="0" dirty="0"/>
            <a:t>assembleren product</a:t>
          </a:r>
        </a:p>
      </dgm:t>
    </dgm:pt>
    <dgm:pt modelId="{E575912A-3D15-423F-AFC1-ABADBFDF2CCE}" type="parTrans" cxnId="{46E60AF8-4B57-4D6A-AC7C-CC8C95EF2F0D}">
      <dgm:prSet/>
      <dgm:spPr/>
      <dgm:t>
        <a:bodyPr/>
        <a:lstStyle/>
        <a:p>
          <a:endParaRPr lang="en-GB"/>
        </a:p>
      </dgm:t>
    </dgm:pt>
    <dgm:pt modelId="{2ACFD02A-E71A-4973-B578-85ADBEE904CD}" type="sibTrans" cxnId="{46E60AF8-4B57-4D6A-AC7C-CC8C95EF2F0D}">
      <dgm:prSet/>
      <dgm:spPr/>
      <dgm:t>
        <a:bodyPr/>
        <a:lstStyle/>
        <a:p>
          <a:endParaRPr lang="en-GB"/>
        </a:p>
      </dgm:t>
    </dgm:pt>
    <dgm:pt modelId="{1C36ED5D-951A-4DE3-BE6D-FD91F5142B93}">
      <dgm:prSet phldrT="[Tekst]"/>
      <dgm:spPr/>
      <dgm:t>
        <a:bodyPr/>
        <a:lstStyle/>
        <a:p>
          <a:r>
            <a:rPr lang="nl-NL" noProof="0" dirty="0"/>
            <a:t>verifiëren product</a:t>
          </a:r>
        </a:p>
      </dgm:t>
    </dgm:pt>
    <dgm:pt modelId="{85A46CF6-04FE-4FB7-9E09-EACAB7DFC47B}" type="parTrans" cxnId="{0E328C09-F5DF-495E-857C-4E5804A231B9}">
      <dgm:prSet/>
      <dgm:spPr/>
      <dgm:t>
        <a:bodyPr/>
        <a:lstStyle/>
        <a:p>
          <a:endParaRPr lang="en-GB"/>
        </a:p>
      </dgm:t>
    </dgm:pt>
    <dgm:pt modelId="{87D0B947-DD40-466D-9F79-CE6819975DB6}" type="sibTrans" cxnId="{0E328C09-F5DF-495E-857C-4E5804A231B9}">
      <dgm:prSet/>
      <dgm:spPr/>
      <dgm:t>
        <a:bodyPr/>
        <a:lstStyle/>
        <a:p>
          <a:endParaRPr lang="en-GB"/>
        </a:p>
      </dgm:t>
    </dgm:pt>
    <dgm:pt modelId="{2E70CFD2-A246-48E4-9A78-D1A755D022C5}">
      <dgm:prSet phldrT="[Tekst]"/>
      <dgm:spPr/>
      <dgm:t>
        <a:bodyPr/>
        <a:lstStyle/>
        <a:p>
          <a:r>
            <a:rPr lang="nl-NL" noProof="0" dirty="0"/>
            <a:t>distribueren product</a:t>
          </a:r>
        </a:p>
      </dgm:t>
    </dgm:pt>
    <dgm:pt modelId="{A71081AB-A4C7-41A9-88F1-EFB608015D99}" type="parTrans" cxnId="{A9B578AA-134C-45BC-ACEC-D3F6C9BDC3A3}">
      <dgm:prSet/>
      <dgm:spPr/>
      <dgm:t>
        <a:bodyPr/>
        <a:lstStyle/>
        <a:p>
          <a:endParaRPr lang="en-GB"/>
        </a:p>
      </dgm:t>
    </dgm:pt>
    <dgm:pt modelId="{F26C3E8A-7843-450D-B816-2AA1A0D05C46}" type="sibTrans" cxnId="{A9B578AA-134C-45BC-ACEC-D3F6C9BDC3A3}">
      <dgm:prSet/>
      <dgm:spPr/>
      <dgm:t>
        <a:bodyPr/>
        <a:lstStyle/>
        <a:p>
          <a:endParaRPr lang="en-GB"/>
        </a:p>
      </dgm:t>
    </dgm:pt>
    <dgm:pt modelId="{26711D59-F4AA-40DD-907A-BA3DB5CF7E37}" type="pres">
      <dgm:prSet presAssocID="{32252638-C259-47F6-AFBF-7F5FAB9CFB64}" presName="Name0" presStyleCnt="0">
        <dgm:presLayoutVars>
          <dgm:dir/>
          <dgm:resizeHandles val="exact"/>
        </dgm:presLayoutVars>
      </dgm:prSet>
      <dgm:spPr/>
    </dgm:pt>
    <dgm:pt modelId="{B07F491E-A409-41F5-8909-DA4B554CE595}" type="pres">
      <dgm:prSet presAssocID="{079A32E4-894E-47D4-9847-92F8C36FF8AA}" presName="node" presStyleLbl="node1" presStyleIdx="0" presStyleCnt="5">
        <dgm:presLayoutVars>
          <dgm:bulletEnabled val="1"/>
        </dgm:presLayoutVars>
      </dgm:prSet>
      <dgm:spPr/>
    </dgm:pt>
    <dgm:pt modelId="{9EDEF728-E322-4A9E-9C9B-AFD6A53D4ECD}" type="pres">
      <dgm:prSet presAssocID="{3C5676D3-51A8-4D90-AA23-29EC9F2A8ED7}" presName="sibTrans" presStyleLbl="sibTrans2D1" presStyleIdx="0" presStyleCnt="4"/>
      <dgm:spPr/>
    </dgm:pt>
    <dgm:pt modelId="{46F158BC-E3C9-43FF-B9E9-3991D14FC4EA}" type="pres">
      <dgm:prSet presAssocID="{3C5676D3-51A8-4D90-AA23-29EC9F2A8ED7}" presName="connectorText" presStyleLbl="sibTrans2D1" presStyleIdx="0" presStyleCnt="4"/>
      <dgm:spPr/>
    </dgm:pt>
    <dgm:pt modelId="{47AEA1E0-2B1A-414A-B9B0-DAB4D79F2BA4}" type="pres">
      <dgm:prSet presAssocID="{5C398FE4-235F-40A1-B5B3-AE8B2D7CB5AE}" presName="node" presStyleLbl="node1" presStyleIdx="1" presStyleCnt="5">
        <dgm:presLayoutVars>
          <dgm:bulletEnabled val="1"/>
        </dgm:presLayoutVars>
      </dgm:prSet>
      <dgm:spPr/>
    </dgm:pt>
    <dgm:pt modelId="{D51AF974-BDB5-47D3-BC82-A7AC05FA18FB}" type="pres">
      <dgm:prSet presAssocID="{26F68D09-C00D-4747-8CC0-D0A248724DF7}" presName="sibTrans" presStyleLbl="sibTrans2D1" presStyleIdx="1" presStyleCnt="4"/>
      <dgm:spPr/>
    </dgm:pt>
    <dgm:pt modelId="{E234C566-C9BD-4347-9E79-5FBDB9A96587}" type="pres">
      <dgm:prSet presAssocID="{26F68D09-C00D-4747-8CC0-D0A248724DF7}" presName="connectorText" presStyleLbl="sibTrans2D1" presStyleIdx="1" presStyleCnt="4"/>
      <dgm:spPr/>
    </dgm:pt>
    <dgm:pt modelId="{EE93D4FE-418E-47D8-B7E8-DB5CD00352BB}" type="pres">
      <dgm:prSet presAssocID="{B6C5710D-DC63-4A3E-B466-99F0D28EB42D}" presName="node" presStyleLbl="node1" presStyleIdx="2" presStyleCnt="5">
        <dgm:presLayoutVars>
          <dgm:bulletEnabled val="1"/>
        </dgm:presLayoutVars>
      </dgm:prSet>
      <dgm:spPr/>
    </dgm:pt>
    <dgm:pt modelId="{3DC95465-BD7C-4397-AA1C-5B55A685AFB9}" type="pres">
      <dgm:prSet presAssocID="{2ACFD02A-E71A-4973-B578-85ADBEE904CD}" presName="sibTrans" presStyleLbl="sibTrans2D1" presStyleIdx="2" presStyleCnt="4"/>
      <dgm:spPr/>
    </dgm:pt>
    <dgm:pt modelId="{83E4E420-33EE-4353-B2E4-CB9AE1523774}" type="pres">
      <dgm:prSet presAssocID="{2ACFD02A-E71A-4973-B578-85ADBEE904CD}" presName="connectorText" presStyleLbl="sibTrans2D1" presStyleIdx="2" presStyleCnt="4"/>
      <dgm:spPr/>
    </dgm:pt>
    <dgm:pt modelId="{D20645C0-7558-4F55-82AA-6460FC8B274D}" type="pres">
      <dgm:prSet presAssocID="{1C36ED5D-951A-4DE3-BE6D-FD91F5142B93}" presName="node" presStyleLbl="node1" presStyleIdx="3" presStyleCnt="5">
        <dgm:presLayoutVars>
          <dgm:bulletEnabled val="1"/>
        </dgm:presLayoutVars>
      </dgm:prSet>
      <dgm:spPr/>
    </dgm:pt>
    <dgm:pt modelId="{D82CFCFE-B454-41A4-BDAF-9AB294FA73F1}" type="pres">
      <dgm:prSet presAssocID="{87D0B947-DD40-466D-9F79-CE6819975DB6}" presName="sibTrans" presStyleLbl="sibTrans2D1" presStyleIdx="3" presStyleCnt="4"/>
      <dgm:spPr/>
    </dgm:pt>
    <dgm:pt modelId="{1591BD72-6097-4669-9D38-2F1EF82A30F0}" type="pres">
      <dgm:prSet presAssocID="{87D0B947-DD40-466D-9F79-CE6819975DB6}" presName="connectorText" presStyleLbl="sibTrans2D1" presStyleIdx="3" presStyleCnt="4"/>
      <dgm:spPr/>
    </dgm:pt>
    <dgm:pt modelId="{E843D269-733C-441C-A8E2-CE6CB7B17A65}" type="pres">
      <dgm:prSet presAssocID="{2E70CFD2-A246-48E4-9A78-D1A755D022C5}" presName="node" presStyleLbl="node1" presStyleIdx="4" presStyleCnt="5">
        <dgm:presLayoutVars>
          <dgm:bulletEnabled val="1"/>
        </dgm:presLayoutVars>
      </dgm:prSet>
      <dgm:spPr/>
    </dgm:pt>
  </dgm:ptLst>
  <dgm:cxnLst>
    <dgm:cxn modelId="{0EEA7507-492E-4041-BD9A-EB110CA5B2BD}" type="presOf" srcId="{5C398FE4-235F-40A1-B5B3-AE8B2D7CB5AE}" destId="{47AEA1E0-2B1A-414A-B9B0-DAB4D79F2BA4}" srcOrd="0" destOrd="0" presId="urn:microsoft.com/office/officeart/2005/8/layout/process1"/>
    <dgm:cxn modelId="{0E328C09-F5DF-495E-857C-4E5804A231B9}" srcId="{32252638-C259-47F6-AFBF-7F5FAB9CFB64}" destId="{1C36ED5D-951A-4DE3-BE6D-FD91F5142B93}" srcOrd="3" destOrd="0" parTransId="{85A46CF6-04FE-4FB7-9E09-EACAB7DFC47B}" sibTransId="{87D0B947-DD40-466D-9F79-CE6819975DB6}"/>
    <dgm:cxn modelId="{39F6B90A-4FC4-4E2F-B324-ADA6250FE612}" type="presOf" srcId="{87D0B947-DD40-466D-9F79-CE6819975DB6}" destId="{D82CFCFE-B454-41A4-BDAF-9AB294FA73F1}" srcOrd="0" destOrd="0" presId="urn:microsoft.com/office/officeart/2005/8/layout/process1"/>
    <dgm:cxn modelId="{9B99CA18-0DF5-4BEE-B1D7-5D4364232590}" type="presOf" srcId="{26F68D09-C00D-4747-8CC0-D0A248724DF7}" destId="{E234C566-C9BD-4347-9E79-5FBDB9A96587}" srcOrd="1" destOrd="0" presId="urn:microsoft.com/office/officeart/2005/8/layout/process1"/>
    <dgm:cxn modelId="{BE509328-30B7-4D2D-8C3B-D66AD9D975F8}" type="presOf" srcId="{2ACFD02A-E71A-4973-B578-85ADBEE904CD}" destId="{83E4E420-33EE-4353-B2E4-CB9AE1523774}" srcOrd="1" destOrd="0" presId="urn:microsoft.com/office/officeart/2005/8/layout/process1"/>
    <dgm:cxn modelId="{5227243C-8852-4308-87ED-F9DDFB5B716B}" type="presOf" srcId="{3C5676D3-51A8-4D90-AA23-29EC9F2A8ED7}" destId="{46F158BC-E3C9-43FF-B9E9-3991D14FC4EA}" srcOrd="1" destOrd="0" presId="urn:microsoft.com/office/officeart/2005/8/layout/process1"/>
    <dgm:cxn modelId="{615C1751-7EE0-4772-8633-C4BB0419CF1D}" type="presOf" srcId="{1C36ED5D-951A-4DE3-BE6D-FD91F5142B93}" destId="{D20645C0-7558-4F55-82AA-6460FC8B274D}" srcOrd="0" destOrd="0" presId="urn:microsoft.com/office/officeart/2005/8/layout/process1"/>
    <dgm:cxn modelId="{B345E355-85BE-4785-BC65-908912885C50}" type="presOf" srcId="{B6C5710D-DC63-4A3E-B466-99F0D28EB42D}" destId="{EE93D4FE-418E-47D8-B7E8-DB5CD00352BB}" srcOrd="0" destOrd="0" presId="urn:microsoft.com/office/officeart/2005/8/layout/process1"/>
    <dgm:cxn modelId="{FF03B193-6A86-4368-BA9A-AC452672DA0C}" type="presOf" srcId="{079A32E4-894E-47D4-9847-92F8C36FF8AA}" destId="{B07F491E-A409-41F5-8909-DA4B554CE595}" srcOrd="0" destOrd="0" presId="urn:microsoft.com/office/officeart/2005/8/layout/process1"/>
    <dgm:cxn modelId="{F9A955AA-6A06-4EBC-B641-2AF7351BF89F}" type="presOf" srcId="{32252638-C259-47F6-AFBF-7F5FAB9CFB64}" destId="{26711D59-F4AA-40DD-907A-BA3DB5CF7E37}" srcOrd="0" destOrd="0" presId="urn:microsoft.com/office/officeart/2005/8/layout/process1"/>
    <dgm:cxn modelId="{A9B578AA-134C-45BC-ACEC-D3F6C9BDC3A3}" srcId="{32252638-C259-47F6-AFBF-7F5FAB9CFB64}" destId="{2E70CFD2-A246-48E4-9A78-D1A755D022C5}" srcOrd="4" destOrd="0" parTransId="{A71081AB-A4C7-41A9-88F1-EFB608015D99}" sibTransId="{F26C3E8A-7843-450D-B816-2AA1A0D05C46}"/>
    <dgm:cxn modelId="{52EF61B0-C42A-4614-89AA-726D08C6310F}" type="presOf" srcId="{2ACFD02A-E71A-4973-B578-85ADBEE904CD}" destId="{3DC95465-BD7C-4397-AA1C-5B55A685AFB9}" srcOrd="0" destOrd="0" presId="urn:microsoft.com/office/officeart/2005/8/layout/process1"/>
    <dgm:cxn modelId="{8E88ABC5-46F6-4ED2-BCB4-60BA44006862}" type="presOf" srcId="{3C5676D3-51A8-4D90-AA23-29EC9F2A8ED7}" destId="{9EDEF728-E322-4A9E-9C9B-AFD6A53D4ECD}" srcOrd="0" destOrd="0" presId="urn:microsoft.com/office/officeart/2005/8/layout/process1"/>
    <dgm:cxn modelId="{1BAD6FCB-E323-4242-B4C5-93DF2B3BB94C}" type="presOf" srcId="{26F68D09-C00D-4747-8CC0-D0A248724DF7}" destId="{D51AF974-BDB5-47D3-BC82-A7AC05FA18FB}" srcOrd="0" destOrd="0" presId="urn:microsoft.com/office/officeart/2005/8/layout/process1"/>
    <dgm:cxn modelId="{923629D3-10AC-4739-BD8F-DCF8F7C5C753}" type="presOf" srcId="{2E70CFD2-A246-48E4-9A78-D1A755D022C5}" destId="{E843D269-733C-441C-A8E2-CE6CB7B17A65}" srcOrd="0" destOrd="0" presId="urn:microsoft.com/office/officeart/2005/8/layout/process1"/>
    <dgm:cxn modelId="{76205CE2-605E-4D1F-ADC0-044C325023D7}" type="presOf" srcId="{87D0B947-DD40-466D-9F79-CE6819975DB6}" destId="{1591BD72-6097-4669-9D38-2F1EF82A30F0}" srcOrd="1" destOrd="0" presId="urn:microsoft.com/office/officeart/2005/8/layout/process1"/>
    <dgm:cxn modelId="{266D7AEA-2E67-420D-9470-5118DF6D86E3}" srcId="{32252638-C259-47F6-AFBF-7F5FAB9CFB64}" destId="{5C398FE4-235F-40A1-B5B3-AE8B2D7CB5AE}" srcOrd="1" destOrd="0" parTransId="{66B27FBA-0F20-406E-B636-93D337D0409F}" sibTransId="{26F68D09-C00D-4747-8CC0-D0A248724DF7}"/>
    <dgm:cxn modelId="{65A7D5F3-D76A-4D45-B050-24F4077991F0}" srcId="{32252638-C259-47F6-AFBF-7F5FAB9CFB64}" destId="{079A32E4-894E-47D4-9847-92F8C36FF8AA}" srcOrd="0" destOrd="0" parTransId="{A779F9D7-F831-4BB2-87A7-54EAE4AF9898}" sibTransId="{3C5676D3-51A8-4D90-AA23-29EC9F2A8ED7}"/>
    <dgm:cxn modelId="{46E60AF8-4B57-4D6A-AC7C-CC8C95EF2F0D}" srcId="{32252638-C259-47F6-AFBF-7F5FAB9CFB64}" destId="{B6C5710D-DC63-4A3E-B466-99F0D28EB42D}" srcOrd="2" destOrd="0" parTransId="{E575912A-3D15-423F-AFC1-ABADBFDF2CCE}" sibTransId="{2ACFD02A-E71A-4973-B578-85ADBEE904CD}"/>
    <dgm:cxn modelId="{5DABBD9C-89FE-49FF-B30F-056CFCC44822}" type="presParOf" srcId="{26711D59-F4AA-40DD-907A-BA3DB5CF7E37}" destId="{B07F491E-A409-41F5-8909-DA4B554CE595}" srcOrd="0" destOrd="0" presId="urn:microsoft.com/office/officeart/2005/8/layout/process1"/>
    <dgm:cxn modelId="{D163741B-4D3C-4079-A385-71DE779435AC}" type="presParOf" srcId="{26711D59-F4AA-40DD-907A-BA3DB5CF7E37}" destId="{9EDEF728-E322-4A9E-9C9B-AFD6A53D4ECD}" srcOrd="1" destOrd="0" presId="urn:microsoft.com/office/officeart/2005/8/layout/process1"/>
    <dgm:cxn modelId="{E9ACBE2E-629B-49DD-9617-264446FC7CD7}" type="presParOf" srcId="{9EDEF728-E322-4A9E-9C9B-AFD6A53D4ECD}" destId="{46F158BC-E3C9-43FF-B9E9-3991D14FC4EA}" srcOrd="0" destOrd="0" presId="urn:microsoft.com/office/officeart/2005/8/layout/process1"/>
    <dgm:cxn modelId="{F2F9A7D0-25F4-463F-96A8-074581E976A0}" type="presParOf" srcId="{26711D59-F4AA-40DD-907A-BA3DB5CF7E37}" destId="{47AEA1E0-2B1A-414A-B9B0-DAB4D79F2BA4}" srcOrd="2" destOrd="0" presId="urn:microsoft.com/office/officeart/2005/8/layout/process1"/>
    <dgm:cxn modelId="{724DAF85-A5A8-4FBC-9ADA-2F9DE74A564C}" type="presParOf" srcId="{26711D59-F4AA-40DD-907A-BA3DB5CF7E37}" destId="{D51AF974-BDB5-47D3-BC82-A7AC05FA18FB}" srcOrd="3" destOrd="0" presId="urn:microsoft.com/office/officeart/2005/8/layout/process1"/>
    <dgm:cxn modelId="{B5922CD8-0F7F-4D37-93BE-6C6683674181}" type="presParOf" srcId="{D51AF974-BDB5-47D3-BC82-A7AC05FA18FB}" destId="{E234C566-C9BD-4347-9E79-5FBDB9A96587}" srcOrd="0" destOrd="0" presId="urn:microsoft.com/office/officeart/2005/8/layout/process1"/>
    <dgm:cxn modelId="{8AC908BE-9538-4171-ADC5-0B14FE8D1A9D}" type="presParOf" srcId="{26711D59-F4AA-40DD-907A-BA3DB5CF7E37}" destId="{EE93D4FE-418E-47D8-B7E8-DB5CD00352BB}" srcOrd="4" destOrd="0" presId="urn:microsoft.com/office/officeart/2005/8/layout/process1"/>
    <dgm:cxn modelId="{0B596969-A8AB-4870-8C31-FD0F490CB6B7}" type="presParOf" srcId="{26711D59-F4AA-40DD-907A-BA3DB5CF7E37}" destId="{3DC95465-BD7C-4397-AA1C-5B55A685AFB9}" srcOrd="5" destOrd="0" presId="urn:microsoft.com/office/officeart/2005/8/layout/process1"/>
    <dgm:cxn modelId="{954B0A83-863D-4312-940A-87CEF5DE6159}" type="presParOf" srcId="{3DC95465-BD7C-4397-AA1C-5B55A685AFB9}" destId="{83E4E420-33EE-4353-B2E4-CB9AE1523774}" srcOrd="0" destOrd="0" presId="urn:microsoft.com/office/officeart/2005/8/layout/process1"/>
    <dgm:cxn modelId="{D3CD8A12-4D52-4FB2-B657-85BE917843DA}" type="presParOf" srcId="{26711D59-F4AA-40DD-907A-BA3DB5CF7E37}" destId="{D20645C0-7558-4F55-82AA-6460FC8B274D}" srcOrd="6" destOrd="0" presId="urn:microsoft.com/office/officeart/2005/8/layout/process1"/>
    <dgm:cxn modelId="{E84661B2-E6AA-4186-BFD0-D18475C107A7}" type="presParOf" srcId="{26711D59-F4AA-40DD-907A-BA3DB5CF7E37}" destId="{D82CFCFE-B454-41A4-BDAF-9AB294FA73F1}" srcOrd="7" destOrd="0" presId="urn:microsoft.com/office/officeart/2005/8/layout/process1"/>
    <dgm:cxn modelId="{035B822C-C1BC-4DA0-9572-867AE27200C7}" type="presParOf" srcId="{D82CFCFE-B454-41A4-BDAF-9AB294FA73F1}" destId="{1591BD72-6097-4669-9D38-2F1EF82A30F0}" srcOrd="0" destOrd="0" presId="urn:microsoft.com/office/officeart/2005/8/layout/process1"/>
    <dgm:cxn modelId="{103E1728-4BCD-4A27-912B-D4CCA687EBB6}" type="presParOf" srcId="{26711D59-F4AA-40DD-907A-BA3DB5CF7E37}" destId="{E843D269-733C-441C-A8E2-CE6CB7B17A65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252638-C259-47F6-AFBF-7F5FAB9CFB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79A32E4-894E-47D4-9847-92F8C36FF8AA}">
      <dgm:prSet phldrT="[Tekst]"/>
      <dgm:spPr/>
      <dgm:t>
        <a:bodyPr/>
        <a:lstStyle/>
        <a:p>
          <a:r>
            <a:rPr lang="nl-NL" noProof="0" dirty="0"/>
            <a:t>verkopen dienst</a:t>
          </a:r>
        </a:p>
      </dgm:t>
    </dgm:pt>
    <dgm:pt modelId="{A779F9D7-F831-4BB2-87A7-54EAE4AF9898}" type="parTrans" cxnId="{65A7D5F3-D76A-4D45-B050-24F4077991F0}">
      <dgm:prSet/>
      <dgm:spPr/>
      <dgm:t>
        <a:bodyPr/>
        <a:lstStyle/>
        <a:p>
          <a:endParaRPr lang="en-GB"/>
        </a:p>
      </dgm:t>
    </dgm:pt>
    <dgm:pt modelId="{3C5676D3-51A8-4D90-AA23-29EC9F2A8ED7}" type="sibTrans" cxnId="{65A7D5F3-D76A-4D45-B050-24F4077991F0}">
      <dgm:prSet/>
      <dgm:spPr/>
      <dgm:t>
        <a:bodyPr/>
        <a:lstStyle/>
        <a:p>
          <a:endParaRPr lang="en-GB"/>
        </a:p>
      </dgm:t>
    </dgm:pt>
    <dgm:pt modelId="{5C398FE4-235F-40A1-B5B3-AE8B2D7CB5AE}">
      <dgm:prSet phldrT="[Tekst]"/>
      <dgm:spPr/>
      <dgm:t>
        <a:bodyPr/>
        <a:lstStyle/>
        <a:p>
          <a:r>
            <a:rPr lang="nl-NL" noProof="0" dirty="0"/>
            <a:t>voorbereiden dienst</a:t>
          </a:r>
        </a:p>
      </dgm:t>
    </dgm:pt>
    <dgm:pt modelId="{66B27FBA-0F20-406E-B636-93D337D0409F}" type="parTrans" cxnId="{266D7AEA-2E67-420D-9470-5118DF6D86E3}">
      <dgm:prSet/>
      <dgm:spPr/>
      <dgm:t>
        <a:bodyPr/>
        <a:lstStyle/>
        <a:p>
          <a:endParaRPr lang="en-GB"/>
        </a:p>
      </dgm:t>
    </dgm:pt>
    <dgm:pt modelId="{26F68D09-C00D-4747-8CC0-D0A248724DF7}" type="sibTrans" cxnId="{266D7AEA-2E67-420D-9470-5118DF6D86E3}">
      <dgm:prSet/>
      <dgm:spPr/>
      <dgm:t>
        <a:bodyPr/>
        <a:lstStyle/>
        <a:p>
          <a:endParaRPr lang="en-GB"/>
        </a:p>
      </dgm:t>
    </dgm:pt>
    <dgm:pt modelId="{B6C5710D-DC63-4A3E-B466-99F0D28EB42D}">
      <dgm:prSet phldrT="[Tekst]"/>
      <dgm:spPr/>
      <dgm:t>
        <a:bodyPr/>
        <a:lstStyle/>
        <a:p>
          <a:r>
            <a:rPr lang="nl-NL" noProof="0" dirty="0"/>
            <a:t>leveren dienst</a:t>
          </a:r>
        </a:p>
      </dgm:t>
    </dgm:pt>
    <dgm:pt modelId="{E575912A-3D15-423F-AFC1-ABADBFDF2CCE}" type="parTrans" cxnId="{46E60AF8-4B57-4D6A-AC7C-CC8C95EF2F0D}">
      <dgm:prSet/>
      <dgm:spPr/>
      <dgm:t>
        <a:bodyPr/>
        <a:lstStyle/>
        <a:p>
          <a:endParaRPr lang="en-GB"/>
        </a:p>
      </dgm:t>
    </dgm:pt>
    <dgm:pt modelId="{2ACFD02A-E71A-4973-B578-85ADBEE904CD}" type="sibTrans" cxnId="{46E60AF8-4B57-4D6A-AC7C-CC8C95EF2F0D}">
      <dgm:prSet/>
      <dgm:spPr/>
      <dgm:t>
        <a:bodyPr/>
        <a:lstStyle/>
        <a:p>
          <a:endParaRPr lang="en-GB"/>
        </a:p>
      </dgm:t>
    </dgm:pt>
    <dgm:pt modelId="{26711D59-F4AA-40DD-907A-BA3DB5CF7E37}" type="pres">
      <dgm:prSet presAssocID="{32252638-C259-47F6-AFBF-7F5FAB9CFB64}" presName="Name0" presStyleCnt="0">
        <dgm:presLayoutVars>
          <dgm:dir/>
          <dgm:resizeHandles val="exact"/>
        </dgm:presLayoutVars>
      </dgm:prSet>
      <dgm:spPr/>
    </dgm:pt>
    <dgm:pt modelId="{B07F491E-A409-41F5-8909-DA4B554CE595}" type="pres">
      <dgm:prSet presAssocID="{079A32E4-894E-47D4-9847-92F8C36FF8AA}" presName="node" presStyleLbl="node1" presStyleIdx="0" presStyleCnt="3">
        <dgm:presLayoutVars>
          <dgm:bulletEnabled val="1"/>
        </dgm:presLayoutVars>
      </dgm:prSet>
      <dgm:spPr/>
    </dgm:pt>
    <dgm:pt modelId="{9EDEF728-E322-4A9E-9C9B-AFD6A53D4ECD}" type="pres">
      <dgm:prSet presAssocID="{3C5676D3-51A8-4D90-AA23-29EC9F2A8ED7}" presName="sibTrans" presStyleLbl="sibTrans2D1" presStyleIdx="0" presStyleCnt="2"/>
      <dgm:spPr/>
    </dgm:pt>
    <dgm:pt modelId="{46F158BC-E3C9-43FF-B9E9-3991D14FC4EA}" type="pres">
      <dgm:prSet presAssocID="{3C5676D3-51A8-4D90-AA23-29EC9F2A8ED7}" presName="connectorText" presStyleLbl="sibTrans2D1" presStyleIdx="0" presStyleCnt="2"/>
      <dgm:spPr/>
    </dgm:pt>
    <dgm:pt modelId="{47AEA1E0-2B1A-414A-B9B0-DAB4D79F2BA4}" type="pres">
      <dgm:prSet presAssocID="{5C398FE4-235F-40A1-B5B3-AE8B2D7CB5AE}" presName="node" presStyleLbl="node1" presStyleIdx="1" presStyleCnt="3">
        <dgm:presLayoutVars>
          <dgm:bulletEnabled val="1"/>
        </dgm:presLayoutVars>
      </dgm:prSet>
      <dgm:spPr/>
    </dgm:pt>
    <dgm:pt modelId="{D51AF974-BDB5-47D3-BC82-A7AC05FA18FB}" type="pres">
      <dgm:prSet presAssocID="{26F68D09-C00D-4747-8CC0-D0A248724DF7}" presName="sibTrans" presStyleLbl="sibTrans2D1" presStyleIdx="1" presStyleCnt="2"/>
      <dgm:spPr/>
    </dgm:pt>
    <dgm:pt modelId="{E234C566-C9BD-4347-9E79-5FBDB9A96587}" type="pres">
      <dgm:prSet presAssocID="{26F68D09-C00D-4747-8CC0-D0A248724DF7}" presName="connectorText" presStyleLbl="sibTrans2D1" presStyleIdx="1" presStyleCnt="2"/>
      <dgm:spPr/>
    </dgm:pt>
    <dgm:pt modelId="{EE93D4FE-418E-47D8-B7E8-DB5CD00352BB}" type="pres">
      <dgm:prSet presAssocID="{B6C5710D-DC63-4A3E-B466-99F0D28EB42D}" presName="node" presStyleLbl="node1" presStyleIdx="2" presStyleCnt="3">
        <dgm:presLayoutVars>
          <dgm:bulletEnabled val="1"/>
        </dgm:presLayoutVars>
      </dgm:prSet>
      <dgm:spPr/>
    </dgm:pt>
  </dgm:ptLst>
  <dgm:cxnLst>
    <dgm:cxn modelId="{0EEA7507-492E-4041-BD9A-EB110CA5B2BD}" type="presOf" srcId="{5C398FE4-235F-40A1-B5B3-AE8B2D7CB5AE}" destId="{47AEA1E0-2B1A-414A-B9B0-DAB4D79F2BA4}" srcOrd="0" destOrd="0" presId="urn:microsoft.com/office/officeart/2005/8/layout/process1"/>
    <dgm:cxn modelId="{9B99CA18-0DF5-4BEE-B1D7-5D4364232590}" type="presOf" srcId="{26F68D09-C00D-4747-8CC0-D0A248724DF7}" destId="{E234C566-C9BD-4347-9E79-5FBDB9A96587}" srcOrd="1" destOrd="0" presId="urn:microsoft.com/office/officeart/2005/8/layout/process1"/>
    <dgm:cxn modelId="{5227243C-8852-4308-87ED-F9DDFB5B716B}" type="presOf" srcId="{3C5676D3-51A8-4D90-AA23-29EC9F2A8ED7}" destId="{46F158BC-E3C9-43FF-B9E9-3991D14FC4EA}" srcOrd="1" destOrd="0" presId="urn:microsoft.com/office/officeart/2005/8/layout/process1"/>
    <dgm:cxn modelId="{B345E355-85BE-4785-BC65-908912885C50}" type="presOf" srcId="{B6C5710D-DC63-4A3E-B466-99F0D28EB42D}" destId="{EE93D4FE-418E-47D8-B7E8-DB5CD00352BB}" srcOrd="0" destOrd="0" presId="urn:microsoft.com/office/officeart/2005/8/layout/process1"/>
    <dgm:cxn modelId="{FF03B193-6A86-4368-BA9A-AC452672DA0C}" type="presOf" srcId="{079A32E4-894E-47D4-9847-92F8C36FF8AA}" destId="{B07F491E-A409-41F5-8909-DA4B554CE595}" srcOrd="0" destOrd="0" presId="urn:microsoft.com/office/officeart/2005/8/layout/process1"/>
    <dgm:cxn modelId="{F9A955AA-6A06-4EBC-B641-2AF7351BF89F}" type="presOf" srcId="{32252638-C259-47F6-AFBF-7F5FAB9CFB64}" destId="{26711D59-F4AA-40DD-907A-BA3DB5CF7E37}" srcOrd="0" destOrd="0" presId="urn:microsoft.com/office/officeart/2005/8/layout/process1"/>
    <dgm:cxn modelId="{8E88ABC5-46F6-4ED2-BCB4-60BA44006862}" type="presOf" srcId="{3C5676D3-51A8-4D90-AA23-29EC9F2A8ED7}" destId="{9EDEF728-E322-4A9E-9C9B-AFD6A53D4ECD}" srcOrd="0" destOrd="0" presId="urn:microsoft.com/office/officeart/2005/8/layout/process1"/>
    <dgm:cxn modelId="{1BAD6FCB-E323-4242-B4C5-93DF2B3BB94C}" type="presOf" srcId="{26F68D09-C00D-4747-8CC0-D0A248724DF7}" destId="{D51AF974-BDB5-47D3-BC82-A7AC05FA18FB}" srcOrd="0" destOrd="0" presId="urn:microsoft.com/office/officeart/2005/8/layout/process1"/>
    <dgm:cxn modelId="{266D7AEA-2E67-420D-9470-5118DF6D86E3}" srcId="{32252638-C259-47F6-AFBF-7F5FAB9CFB64}" destId="{5C398FE4-235F-40A1-B5B3-AE8B2D7CB5AE}" srcOrd="1" destOrd="0" parTransId="{66B27FBA-0F20-406E-B636-93D337D0409F}" sibTransId="{26F68D09-C00D-4747-8CC0-D0A248724DF7}"/>
    <dgm:cxn modelId="{65A7D5F3-D76A-4D45-B050-24F4077991F0}" srcId="{32252638-C259-47F6-AFBF-7F5FAB9CFB64}" destId="{079A32E4-894E-47D4-9847-92F8C36FF8AA}" srcOrd="0" destOrd="0" parTransId="{A779F9D7-F831-4BB2-87A7-54EAE4AF9898}" sibTransId="{3C5676D3-51A8-4D90-AA23-29EC9F2A8ED7}"/>
    <dgm:cxn modelId="{46E60AF8-4B57-4D6A-AC7C-CC8C95EF2F0D}" srcId="{32252638-C259-47F6-AFBF-7F5FAB9CFB64}" destId="{B6C5710D-DC63-4A3E-B466-99F0D28EB42D}" srcOrd="2" destOrd="0" parTransId="{E575912A-3D15-423F-AFC1-ABADBFDF2CCE}" sibTransId="{2ACFD02A-E71A-4973-B578-85ADBEE904CD}"/>
    <dgm:cxn modelId="{5DABBD9C-89FE-49FF-B30F-056CFCC44822}" type="presParOf" srcId="{26711D59-F4AA-40DD-907A-BA3DB5CF7E37}" destId="{B07F491E-A409-41F5-8909-DA4B554CE595}" srcOrd="0" destOrd="0" presId="urn:microsoft.com/office/officeart/2005/8/layout/process1"/>
    <dgm:cxn modelId="{D163741B-4D3C-4079-A385-71DE779435AC}" type="presParOf" srcId="{26711D59-F4AA-40DD-907A-BA3DB5CF7E37}" destId="{9EDEF728-E322-4A9E-9C9B-AFD6A53D4ECD}" srcOrd="1" destOrd="0" presId="urn:microsoft.com/office/officeart/2005/8/layout/process1"/>
    <dgm:cxn modelId="{E9ACBE2E-629B-49DD-9617-264446FC7CD7}" type="presParOf" srcId="{9EDEF728-E322-4A9E-9C9B-AFD6A53D4ECD}" destId="{46F158BC-E3C9-43FF-B9E9-3991D14FC4EA}" srcOrd="0" destOrd="0" presId="urn:microsoft.com/office/officeart/2005/8/layout/process1"/>
    <dgm:cxn modelId="{F2F9A7D0-25F4-463F-96A8-074581E976A0}" type="presParOf" srcId="{26711D59-F4AA-40DD-907A-BA3DB5CF7E37}" destId="{47AEA1E0-2B1A-414A-B9B0-DAB4D79F2BA4}" srcOrd="2" destOrd="0" presId="urn:microsoft.com/office/officeart/2005/8/layout/process1"/>
    <dgm:cxn modelId="{724DAF85-A5A8-4FBC-9ADA-2F9DE74A564C}" type="presParOf" srcId="{26711D59-F4AA-40DD-907A-BA3DB5CF7E37}" destId="{D51AF974-BDB5-47D3-BC82-A7AC05FA18FB}" srcOrd="3" destOrd="0" presId="urn:microsoft.com/office/officeart/2005/8/layout/process1"/>
    <dgm:cxn modelId="{B5922CD8-0F7F-4D37-93BE-6C6683674181}" type="presParOf" srcId="{D51AF974-BDB5-47D3-BC82-A7AC05FA18FB}" destId="{E234C566-C9BD-4347-9E79-5FBDB9A96587}" srcOrd="0" destOrd="0" presId="urn:microsoft.com/office/officeart/2005/8/layout/process1"/>
    <dgm:cxn modelId="{8AC908BE-9538-4171-ADC5-0B14FE8D1A9D}" type="presParOf" srcId="{26711D59-F4AA-40DD-907A-BA3DB5CF7E37}" destId="{EE93D4FE-418E-47D8-B7E8-DB5CD00352B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678C05E-C670-40BF-AAAA-CBDEE70C0A4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82A51F5-9895-4A7A-9AB8-A29D7BBA4A42}">
      <dgm:prSet phldrT="[Tekst]"/>
      <dgm:spPr/>
      <dgm:t>
        <a:bodyPr/>
        <a:lstStyle/>
        <a:p>
          <a:r>
            <a:rPr lang="en-GB" dirty="0"/>
            <a:t>1. </a:t>
          </a:r>
          <a:br>
            <a:rPr lang="en-GB" dirty="0"/>
          </a:br>
          <a:r>
            <a:rPr lang="en-GB" dirty="0" err="1"/>
            <a:t>begrijpen</a:t>
          </a:r>
          <a:r>
            <a:rPr lang="en-GB" dirty="0"/>
            <a:t> </a:t>
          </a:r>
          <a:r>
            <a:rPr lang="en-GB" dirty="0" err="1"/>
            <a:t>probleem</a:t>
          </a:r>
          <a:endParaRPr lang="en-GB" dirty="0"/>
        </a:p>
      </dgm:t>
    </dgm:pt>
    <dgm:pt modelId="{4DDF601E-8AB3-41DD-B8B2-24513B23387C}" type="parTrans" cxnId="{58AC48B1-89B7-4CA0-8CBA-82E81361E2C1}">
      <dgm:prSet/>
      <dgm:spPr/>
      <dgm:t>
        <a:bodyPr/>
        <a:lstStyle/>
        <a:p>
          <a:endParaRPr lang="en-GB"/>
        </a:p>
      </dgm:t>
    </dgm:pt>
    <dgm:pt modelId="{38076077-6810-49FB-BF60-CD7D7277FBDE}" type="sibTrans" cxnId="{58AC48B1-89B7-4CA0-8CBA-82E81361E2C1}">
      <dgm:prSet/>
      <dgm:spPr/>
      <dgm:t>
        <a:bodyPr/>
        <a:lstStyle/>
        <a:p>
          <a:endParaRPr lang="en-GB"/>
        </a:p>
      </dgm:t>
    </dgm:pt>
    <dgm:pt modelId="{3E691D6C-CFD4-4781-BB5A-A1273C08EEDA}">
      <dgm:prSet phldrT="[Tekst]"/>
      <dgm:spPr/>
      <dgm:t>
        <a:bodyPr/>
        <a:lstStyle/>
        <a:p>
          <a:r>
            <a:rPr lang="en-GB" dirty="0"/>
            <a:t>2. </a:t>
          </a:r>
          <a:br>
            <a:rPr lang="en-GB" dirty="0"/>
          </a:br>
          <a:r>
            <a:rPr lang="en-GB" dirty="0" err="1"/>
            <a:t>vaststellen</a:t>
          </a:r>
          <a:r>
            <a:rPr lang="en-GB" dirty="0"/>
            <a:t> </a:t>
          </a:r>
          <a:r>
            <a:rPr lang="en-GB" dirty="0" err="1"/>
            <a:t>omvang</a:t>
          </a:r>
          <a:r>
            <a:rPr lang="en-GB" dirty="0"/>
            <a:t> (</a:t>
          </a:r>
          <a:r>
            <a:rPr lang="en-GB" dirty="0" err="1"/>
            <a:t>en</a:t>
          </a:r>
          <a:r>
            <a:rPr lang="en-GB" dirty="0"/>
            <a:t> impact)</a:t>
          </a:r>
        </a:p>
      </dgm:t>
    </dgm:pt>
    <dgm:pt modelId="{B9EB2172-6BC6-4601-8DD6-E73358E5E9ED}" type="parTrans" cxnId="{F95C8E3C-C691-4EDA-A960-60EFCCE65400}">
      <dgm:prSet/>
      <dgm:spPr/>
      <dgm:t>
        <a:bodyPr/>
        <a:lstStyle/>
        <a:p>
          <a:endParaRPr lang="en-GB"/>
        </a:p>
      </dgm:t>
    </dgm:pt>
    <dgm:pt modelId="{F0093C97-F577-469C-9149-6AC9A807054C}" type="sibTrans" cxnId="{F95C8E3C-C691-4EDA-A960-60EFCCE65400}">
      <dgm:prSet/>
      <dgm:spPr/>
      <dgm:t>
        <a:bodyPr/>
        <a:lstStyle/>
        <a:p>
          <a:endParaRPr lang="en-GB"/>
        </a:p>
      </dgm:t>
    </dgm:pt>
    <dgm:pt modelId="{B2119F72-C25E-45CC-B250-A1CDD08904E0}">
      <dgm:prSet phldrT="[Tekst]"/>
      <dgm:spPr/>
      <dgm:t>
        <a:bodyPr/>
        <a:lstStyle/>
        <a:p>
          <a:r>
            <a:rPr lang="en-GB" dirty="0"/>
            <a:t>3. </a:t>
          </a:r>
          <a:br>
            <a:rPr lang="en-GB" dirty="0"/>
          </a:br>
          <a:r>
            <a:rPr lang="en-GB" dirty="0" err="1"/>
            <a:t>vaststellen</a:t>
          </a:r>
          <a:r>
            <a:rPr lang="en-GB" dirty="0"/>
            <a:t> </a:t>
          </a:r>
          <a:r>
            <a:rPr lang="en-GB" dirty="0" err="1"/>
            <a:t>oorzaak</a:t>
          </a:r>
          <a:endParaRPr lang="en-GB" dirty="0"/>
        </a:p>
      </dgm:t>
    </dgm:pt>
    <dgm:pt modelId="{64C66603-64D3-4BDD-9CC9-6C9E6F848E2E}" type="parTrans" cxnId="{EF88EB3B-27DD-4445-B948-91D4F1EAB4A6}">
      <dgm:prSet/>
      <dgm:spPr/>
      <dgm:t>
        <a:bodyPr/>
        <a:lstStyle/>
        <a:p>
          <a:endParaRPr lang="en-GB"/>
        </a:p>
      </dgm:t>
    </dgm:pt>
    <dgm:pt modelId="{77E85E37-F936-4FB3-BA22-5D606F1B5D91}" type="sibTrans" cxnId="{EF88EB3B-27DD-4445-B948-91D4F1EAB4A6}">
      <dgm:prSet/>
      <dgm:spPr/>
      <dgm:t>
        <a:bodyPr/>
        <a:lstStyle/>
        <a:p>
          <a:endParaRPr lang="en-GB"/>
        </a:p>
      </dgm:t>
    </dgm:pt>
    <dgm:pt modelId="{FCAF77AD-C2D8-4E52-80CF-52E9CEBF96CF}">
      <dgm:prSet phldrT="[Tekst]"/>
      <dgm:spPr/>
      <dgm:t>
        <a:bodyPr/>
        <a:lstStyle/>
        <a:p>
          <a:r>
            <a:rPr lang="en-GB" dirty="0"/>
            <a:t>4. </a:t>
          </a:r>
          <a:br>
            <a:rPr lang="en-GB" dirty="0"/>
          </a:br>
          <a:r>
            <a:rPr lang="en-GB" dirty="0" err="1"/>
            <a:t>bepalen</a:t>
          </a:r>
          <a:r>
            <a:rPr lang="en-GB" dirty="0"/>
            <a:t> </a:t>
          </a:r>
          <a:r>
            <a:rPr lang="en-GB" dirty="0" err="1"/>
            <a:t>maatregelen</a:t>
          </a:r>
          <a:endParaRPr lang="en-GB" dirty="0"/>
        </a:p>
      </dgm:t>
    </dgm:pt>
    <dgm:pt modelId="{7A31D518-D4B6-4904-B958-4616EDA9FDCA}" type="parTrans" cxnId="{FF6276C4-480E-4D42-8BCE-9015D37570DC}">
      <dgm:prSet/>
      <dgm:spPr/>
      <dgm:t>
        <a:bodyPr/>
        <a:lstStyle/>
        <a:p>
          <a:endParaRPr lang="en-GB"/>
        </a:p>
      </dgm:t>
    </dgm:pt>
    <dgm:pt modelId="{25BEEA34-81D5-45B7-B1EC-02234B6DAF56}" type="sibTrans" cxnId="{FF6276C4-480E-4D42-8BCE-9015D37570DC}">
      <dgm:prSet/>
      <dgm:spPr/>
      <dgm:t>
        <a:bodyPr/>
        <a:lstStyle/>
        <a:p>
          <a:endParaRPr lang="en-GB"/>
        </a:p>
      </dgm:t>
    </dgm:pt>
    <dgm:pt modelId="{570460F9-DEB6-4663-9870-D6B13D211758}">
      <dgm:prSet phldrT="[Tekst]"/>
      <dgm:spPr/>
      <dgm:t>
        <a:bodyPr/>
        <a:lstStyle/>
        <a:p>
          <a:r>
            <a:rPr lang="en-GB" dirty="0"/>
            <a:t>5. </a:t>
          </a:r>
          <a:br>
            <a:rPr lang="en-GB" dirty="0"/>
          </a:br>
          <a:r>
            <a:rPr lang="en-GB" dirty="0" err="1"/>
            <a:t>implementeren</a:t>
          </a:r>
          <a:r>
            <a:rPr lang="en-GB" dirty="0"/>
            <a:t> </a:t>
          </a:r>
          <a:r>
            <a:rPr lang="en-GB" dirty="0" err="1"/>
            <a:t>maatregelen</a:t>
          </a:r>
          <a:endParaRPr lang="en-GB" dirty="0"/>
        </a:p>
      </dgm:t>
    </dgm:pt>
    <dgm:pt modelId="{61D0B374-EEE6-422D-A611-2A466D40A1AF}" type="parTrans" cxnId="{9619A91A-B77D-4C18-9D49-00CA4688EC92}">
      <dgm:prSet/>
      <dgm:spPr/>
      <dgm:t>
        <a:bodyPr/>
        <a:lstStyle/>
        <a:p>
          <a:endParaRPr lang="en-GB"/>
        </a:p>
      </dgm:t>
    </dgm:pt>
    <dgm:pt modelId="{1EF6A188-28AC-46A3-AE10-5384C859AADB}" type="sibTrans" cxnId="{9619A91A-B77D-4C18-9D49-00CA4688EC92}">
      <dgm:prSet/>
      <dgm:spPr/>
      <dgm:t>
        <a:bodyPr/>
        <a:lstStyle/>
        <a:p>
          <a:endParaRPr lang="en-GB"/>
        </a:p>
      </dgm:t>
    </dgm:pt>
    <dgm:pt modelId="{8F1DAE9F-CA75-4FAE-95C1-5F20D7E60EF2}">
      <dgm:prSet phldrT="[Tekst]"/>
      <dgm:spPr/>
      <dgm:t>
        <a:bodyPr/>
        <a:lstStyle/>
        <a:p>
          <a:r>
            <a:rPr lang="en-GB" dirty="0"/>
            <a:t>6. </a:t>
          </a:r>
          <a:br>
            <a:rPr lang="en-GB" dirty="0"/>
          </a:br>
          <a:r>
            <a:rPr lang="en-GB" dirty="0" err="1"/>
            <a:t>verifiëren</a:t>
          </a:r>
          <a:r>
            <a:rPr lang="en-GB" dirty="0"/>
            <a:t> </a:t>
          </a:r>
          <a:r>
            <a:rPr lang="en-GB" dirty="0" err="1"/>
            <a:t>maatregelen</a:t>
          </a:r>
          <a:endParaRPr lang="en-GB" dirty="0"/>
        </a:p>
      </dgm:t>
    </dgm:pt>
    <dgm:pt modelId="{B49EB6F0-79D5-4030-98BE-0CC56805DF08}" type="parTrans" cxnId="{D1DC8E16-CAAD-422F-AC4B-2A139812ED9D}">
      <dgm:prSet/>
      <dgm:spPr/>
      <dgm:t>
        <a:bodyPr/>
        <a:lstStyle/>
        <a:p>
          <a:endParaRPr lang="en-GB"/>
        </a:p>
      </dgm:t>
    </dgm:pt>
    <dgm:pt modelId="{8B97CB23-356E-4E16-A4B2-BF286E878C11}" type="sibTrans" cxnId="{D1DC8E16-CAAD-422F-AC4B-2A139812ED9D}">
      <dgm:prSet/>
      <dgm:spPr/>
      <dgm:t>
        <a:bodyPr/>
        <a:lstStyle/>
        <a:p>
          <a:endParaRPr lang="en-GB"/>
        </a:p>
      </dgm:t>
    </dgm:pt>
    <dgm:pt modelId="{5383C8A5-DAA4-473D-89AA-138BD548A7ED}" type="pres">
      <dgm:prSet presAssocID="{C678C05E-C670-40BF-AAAA-CBDEE70C0A40}" presName="linearFlow" presStyleCnt="0">
        <dgm:presLayoutVars>
          <dgm:resizeHandles val="exact"/>
        </dgm:presLayoutVars>
      </dgm:prSet>
      <dgm:spPr/>
    </dgm:pt>
    <dgm:pt modelId="{86E6792D-C6F6-4309-8557-C5A25393C72F}" type="pres">
      <dgm:prSet presAssocID="{882A51F5-9895-4A7A-9AB8-A29D7BBA4A42}" presName="node" presStyleLbl="node1" presStyleIdx="0" presStyleCnt="6">
        <dgm:presLayoutVars>
          <dgm:bulletEnabled val="1"/>
        </dgm:presLayoutVars>
      </dgm:prSet>
      <dgm:spPr/>
    </dgm:pt>
    <dgm:pt modelId="{28957B37-14D1-423A-A674-CFF5FA444190}" type="pres">
      <dgm:prSet presAssocID="{38076077-6810-49FB-BF60-CD7D7277FBDE}" presName="sibTrans" presStyleLbl="sibTrans2D1" presStyleIdx="0" presStyleCnt="5"/>
      <dgm:spPr/>
    </dgm:pt>
    <dgm:pt modelId="{0556AE79-8760-4A88-B53E-D9CA6A0651A9}" type="pres">
      <dgm:prSet presAssocID="{38076077-6810-49FB-BF60-CD7D7277FBDE}" presName="connectorText" presStyleLbl="sibTrans2D1" presStyleIdx="0" presStyleCnt="5"/>
      <dgm:spPr/>
    </dgm:pt>
    <dgm:pt modelId="{5E6C0D2E-8B1E-45F3-9A5E-6E0A9672AE6A}" type="pres">
      <dgm:prSet presAssocID="{3E691D6C-CFD4-4781-BB5A-A1273C08EEDA}" presName="node" presStyleLbl="node1" presStyleIdx="1" presStyleCnt="6">
        <dgm:presLayoutVars>
          <dgm:bulletEnabled val="1"/>
        </dgm:presLayoutVars>
      </dgm:prSet>
      <dgm:spPr/>
    </dgm:pt>
    <dgm:pt modelId="{75AAB146-C605-4CE5-B492-676074F79475}" type="pres">
      <dgm:prSet presAssocID="{F0093C97-F577-469C-9149-6AC9A807054C}" presName="sibTrans" presStyleLbl="sibTrans2D1" presStyleIdx="1" presStyleCnt="5"/>
      <dgm:spPr/>
    </dgm:pt>
    <dgm:pt modelId="{91E5F7C6-D3A8-4F55-B7D2-1D47B2D5292F}" type="pres">
      <dgm:prSet presAssocID="{F0093C97-F577-469C-9149-6AC9A807054C}" presName="connectorText" presStyleLbl="sibTrans2D1" presStyleIdx="1" presStyleCnt="5"/>
      <dgm:spPr/>
    </dgm:pt>
    <dgm:pt modelId="{7E789C60-D118-4DB3-B71D-8EB7C8F4BCB0}" type="pres">
      <dgm:prSet presAssocID="{B2119F72-C25E-45CC-B250-A1CDD08904E0}" presName="node" presStyleLbl="node1" presStyleIdx="2" presStyleCnt="6">
        <dgm:presLayoutVars>
          <dgm:bulletEnabled val="1"/>
        </dgm:presLayoutVars>
      </dgm:prSet>
      <dgm:spPr/>
    </dgm:pt>
    <dgm:pt modelId="{FA518B88-CD7C-4503-A1AE-DE68C75B241B}" type="pres">
      <dgm:prSet presAssocID="{77E85E37-F936-4FB3-BA22-5D606F1B5D91}" presName="sibTrans" presStyleLbl="sibTrans2D1" presStyleIdx="2" presStyleCnt="5"/>
      <dgm:spPr/>
    </dgm:pt>
    <dgm:pt modelId="{30BFD53F-A856-44E0-A29F-93A29553B37B}" type="pres">
      <dgm:prSet presAssocID="{77E85E37-F936-4FB3-BA22-5D606F1B5D91}" presName="connectorText" presStyleLbl="sibTrans2D1" presStyleIdx="2" presStyleCnt="5"/>
      <dgm:spPr/>
    </dgm:pt>
    <dgm:pt modelId="{02E65146-DBC0-4309-ADAA-425C36861034}" type="pres">
      <dgm:prSet presAssocID="{FCAF77AD-C2D8-4E52-80CF-52E9CEBF96CF}" presName="node" presStyleLbl="node1" presStyleIdx="3" presStyleCnt="6">
        <dgm:presLayoutVars>
          <dgm:bulletEnabled val="1"/>
        </dgm:presLayoutVars>
      </dgm:prSet>
      <dgm:spPr/>
    </dgm:pt>
    <dgm:pt modelId="{8581525A-6F0B-464A-BB60-5ED4C944430C}" type="pres">
      <dgm:prSet presAssocID="{25BEEA34-81D5-45B7-B1EC-02234B6DAF56}" presName="sibTrans" presStyleLbl="sibTrans2D1" presStyleIdx="3" presStyleCnt="5"/>
      <dgm:spPr/>
    </dgm:pt>
    <dgm:pt modelId="{94768A61-5706-4B7E-BD7C-E310D68A6723}" type="pres">
      <dgm:prSet presAssocID="{25BEEA34-81D5-45B7-B1EC-02234B6DAF56}" presName="connectorText" presStyleLbl="sibTrans2D1" presStyleIdx="3" presStyleCnt="5"/>
      <dgm:spPr/>
    </dgm:pt>
    <dgm:pt modelId="{C8AC6FF3-D2FA-4C30-9A09-F9A91098F7C5}" type="pres">
      <dgm:prSet presAssocID="{570460F9-DEB6-4663-9870-D6B13D211758}" presName="node" presStyleLbl="node1" presStyleIdx="4" presStyleCnt="6">
        <dgm:presLayoutVars>
          <dgm:bulletEnabled val="1"/>
        </dgm:presLayoutVars>
      </dgm:prSet>
      <dgm:spPr/>
    </dgm:pt>
    <dgm:pt modelId="{C48CFCBE-18E5-4935-8732-E0AB4D66F0E8}" type="pres">
      <dgm:prSet presAssocID="{1EF6A188-28AC-46A3-AE10-5384C859AADB}" presName="sibTrans" presStyleLbl="sibTrans2D1" presStyleIdx="4" presStyleCnt="5"/>
      <dgm:spPr/>
    </dgm:pt>
    <dgm:pt modelId="{7B1CE675-E8FF-42D3-969B-BC42B3FB035F}" type="pres">
      <dgm:prSet presAssocID="{1EF6A188-28AC-46A3-AE10-5384C859AADB}" presName="connectorText" presStyleLbl="sibTrans2D1" presStyleIdx="4" presStyleCnt="5"/>
      <dgm:spPr/>
    </dgm:pt>
    <dgm:pt modelId="{00BAB998-360C-441F-B76C-6F916B12D447}" type="pres">
      <dgm:prSet presAssocID="{8F1DAE9F-CA75-4FAE-95C1-5F20D7E60EF2}" presName="node" presStyleLbl="node1" presStyleIdx="5" presStyleCnt="6">
        <dgm:presLayoutVars>
          <dgm:bulletEnabled val="1"/>
        </dgm:presLayoutVars>
      </dgm:prSet>
      <dgm:spPr/>
    </dgm:pt>
  </dgm:ptLst>
  <dgm:cxnLst>
    <dgm:cxn modelId="{D1DC8E16-CAAD-422F-AC4B-2A139812ED9D}" srcId="{C678C05E-C670-40BF-AAAA-CBDEE70C0A40}" destId="{8F1DAE9F-CA75-4FAE-95C1-5F20D7E60EF2}" srcOrd="5" destOrd="0" parTransId="{B49EB6F0-79D5-4030-98BE-0CC56805DF08}" sibTransId="{8B97CB23-356E-4E16-A4B2-BF286E878C11}"/>
    <dgm:cxn modelId="{47214A19-30ED-470A-B1CD-4781AFC810AF}" type="presOf" srcId="{B2119F72-C25E-45CC-B250-A1CDD08904E0}" destId="{7E789C60-D118-4DB3-B71D-8EB7C8F4BCB0}" srcOrd="0" destOrd="0" presId="urn:microsoft.com/office/officeart/2005/8/layout/process2"/>
    <dgm:cxn modelId="{9619A91A-B77D-4C18-9D49-00CA4688EC92}" srcId="{C678C05E-C670-40BF-AAAA-CBDEE70C0A40}" destId="{570460F9-DEB6-4663-9870-D6B13D211758}" srcOrd="4" destOrd="0" parTransId="{61D0B374-EEE6-422D-A611-2A466D40A1AF}" sibTransId="{1EF6A188-28AC-46A3-AE10-5384C859AADB}"/>
    <dgm:cxn modelId="{24E9472A-1827-4551-9F93-A71A8EA38E61}" type="presOf" srcId="{77E85E37-F936-4FB3-BA22-5D606F1B5D91}" destId="{FA518B88-CD7C-4503-A1AE-DE68C75B241B}" srcOrd="0" destOrd="0" presId="urn:microsoft.com/office/officeart/2005/8/layout/process2"/>
    <dgm:cxn modelId="{EF88EB3B-27DD-4445-B948-91D4F1EAB4A6}" srcId="{C678C05E-C670-40BF-AAAA-CBDEE70C0A40}" destId="{B2119F72-C25E-45CC-B250-A1CDD08904E0}" srcOrd="2" destOrd="0" parTransId="{64C66603-64D3-4BDD-9CC9-6C9E6F848E2E}" sibTransId="{77E85E37-F936-4FB3-BA22-5D606F1B5D91}"/>
    <dgm:cxn modelId="{F95C8E3C-C691-4EDA-A960-60EFCCE65400}" srcId="{C678C05E-C670-40BF-AAAA-CBDEE70C0A40}" destId="{3E691D6C-CFD4-4781-BB5A-A1273C08EEDA}" srcOrd="1" destOrd="0" parTransId="{B9EB2172-6BC6-4601-8DD6-E73358E5E9ED}" sibTransId="{F0093C97-F577-469C-9149-6AC9A807054C}"/>
    <dgm:cxn modelId="{C461403D-9041-4FC7-8B1E-D8A123E96521}" type="presOf" srcId="{1EF6A188-28AC-46A3-AE10-5384C859AADB}" destId="{C48CFCBE-18E5-4935-8732-E0AB4D66F0E8}" srcOrd="0" destOrd="0" presId="urn:microsoft.com/office/officeart/2005/8/layout/process2"/>
    <dgm:cxn modelId="{DE389F44-2A2C-4537-A864-9E92E0A4A4AC}" type="presOf" srcId="{8F1DAE9F-CA75-4FAE-95C1-5F20D7E60EF2}" destId="{00BAB998-360C-441F-B76C-6F916B12D447}" srcOrd="0" destOrd="0" presId="urn:microsoft.com/office/officeart/2005/8/layout/process2"/>
    <dgm:cxn modelId="{09F3F865-C3D4-463C-8080-FBD332454D8B}" type="presOf" srcId="{570460F9-DEB6-4663-9870-D6B13D211758}" destId="{C8AC6FF3-D2FA-4C30-9A09-F9A91098F7C5}" srcOrd="0" destOrd="0" presId="urn:microsoft.com/office/officeart/2005/8/layout/process2"/>
    <dgm:cxn modelId="{52114A4A-073D-4F90-BB8F-80B80B7CF9AE}" type="presOf" srcId="{1EF6A188-28AC-46A3-AE10-5384C859AADB}" destId="{7B1CE675-E8FF-42D3-969B-BC42B3FB035F}" srcOrd="1" destOrd="0" presId="urn:microsoft.com/office/officeart/2005/8/layout/process2"/>
    <dgm:cxn modelId="{B28F574C-9C05-44DC-A29E-F678336620E1}" type="presOf" srcId="{25BEEA34-81D5-45B7-B1EC-02234B6DAF56}" destId="{94768A61-5706-4B7E-BD7C-E310D68A6723}" srcOrd="1" destOrd="0" presId="urn:microsoft.com/office/officeart/2005/8/layout/process2"/>
    <dgm:cxn modelId="{A4F0F053-86BE-4DC6-A276-5C3E37572B5B}" type="presOf" srcId="{882A51F5-9895-4A7A-9AB8-A29D7BBA4A42}" destId="{86E6792D-C6F6-4309-8557-C5A25393C72F}" srcOrd="0" destOrd="0" presId="urn:microsoft.com/office/officeart/2005/8/layout/process2"/>
    <dgm:cxn modelId="{9FC18174-C3ED-4B52-9541-A093EACF9680}" type="presOf" srcId="{38076077-6810-49FB-BF60-CD7D7277FBDE}" destId="{0556AE79-8760-4A88-B53E-D9CA6A0651A9}" srcOrd="1" destOrd="0" presId="urn:microsoft.com/office/officeart/2005/8/layout/process2"/>
    <dgm:cxn modelId="{99775078-1E9A-499A-BA01-2DF766BCBE58}" type="presOf" srcId="{77E85E37-F936-4FB3-BA22-5D606F1B5D91}" destId="{30BFD53F-A856-44E0-A29F-93A29553B37B}" srcOrd="1" destOrd="0" presId="urn:microsoft.com/office/officeart/2005/8/layout/process2"/>
    <dgm:cxn modelId="{9F51A080-566C-4CB4-A4B3-94D1056404BC}" type="presOf" srcId="{25BEEA34-81D5-45B7-B1EC-02234B6DAF56}" destId="{8581525A-6F0B-464A-BB60-5ED4C944430C}" srcOrd="0" destOrd="0" presId="urn:microsoft.com/office/officeart/2005/8/layout/process2"/>
    <dgm:cxn modelId="{D15E2B93-7A52-429D-B8F7-3D996801398A}" type="presOf" srcId="{38076077-6810-49FB-BF60-CD7D7277FBDE}" destId="{28957B37-14D1-423A-A674-CFF5FA444190}" srcOrd="0" destOrd="0" presId="urn:microsoft.com/office/officeart/2005/8/layout/process2"/>
    <dgm:cxn modelId="{3CE50896-88B3-4DA4-A5A1-189D6E95C346}" type="presOf" srcId="{F0093C97-F577-469C-9149-6AC9A807054C}" destId="{75AAB146-C605-4CE5-B492-676074F79475}" srcOrd="0" destOrd="0" presId="urn:microsoft.com/office/officeart/2005/8/layout/process2"/>
    <dgm:cxn modelId="{58AC48B1-89B7-4CA0-8CBA-82E81361E2C1}" srcId="{C678C05E-C670-40BF-AAAA-CBDEE70C0A40}" destId="{882A51F5-9895-4A7A-9AB8-A29D7BBA4A42}" srcOrd="0" destOrd="0" parTransId="{4DDF601E-8AB3-41DD-B8B2-24513B23387C}" sibTransId="{38076077-6810-49FB-BF60-CD7D7277FBDE}"/>
    <dgm:cxn modelId="{06BE01B9-642A-4195-A666-F0561072CCE9}" type="presOf" srcId="{C678C05E-C670-40BF-AAAA-CBDEE70C0A40}" destId="{5383C8A5-DAA4-473D-89AA-138BD548A7ED}" srcOrd="0" destOrd="0" presId="urn:microsoft.com/office/officeart/2005/8/layout/process2"/>
    <dgm:cxn modelId="{FE0C75BA-3CEA-443F-82DB-9CD9E8667323}" type="presOf" srcId="{3E691D6C-CFD4-4781-BB5A-A1273C08EEDA}" destId="{5E6C0D2E-8B1E-45F3-9A5E-6E0A9672AE6A}" srcOrd="0" destOrd="0" presId="urn:microsoft.com/office/officeart/2005/8/layout/process2"/>
    <dgm:cxn modelId="{C15467C1-ECF5-44B9-B032-27D86FC36166}" type="presOf" srcId="{FCAF77AD-C2D8-4E52-80CF-52E9CEBF96CF}" destId="{02E65146-DBC0-4309-ADAA-425C36861034}" srcOrd="0" destOrd="0" presId="urn:microsoft.com/office/officeart/2005/8/layout/process2"/>
    <dgm:cxn modelId="{FF6276C4-480E-4D42-8BCE-9015D37570DC}" srcId="{C678C05E-C670-40BF-AAAA-CBDEE70C0A40}" destId="{FCAF77AD-C2D8-4E52-80CF-52E9CEBF96CF}" srcOrd="3" destOrd="0" parTransId="{7A31D518-D4B6-4904-B958-4616EDA9FDCA}" sibTransId="{25BEEA34-81D5-45B7-B1EC-02234B6DAF56}"/>
    <dgm:cxn modelId="{318200FA-8AC2-4290-BB7D-7EEFFAA67535}" type="presOf" srcId="{F0093C97-F577-469C-9149-6AC9A807054C}" destId="{91E5F7C6-D3A8-4F55-B7D2-1D47B2D5292F}" srcOrd="1" destOrd="0" presId="urn:microsoft.com/office/officeart/2005/8/layout/process2"/>
    <dgm:cxn modelId="{A1B7F297-BA06-47A4-9561-20A52141465A}" type="presParOf" srcId="{5383C8A5-DAA4-473D-89AA-138BD548A7ED}" destId="{86E6792D-C6F6-4309-8557-C5A25393C72F}" srcOrd="0" destOrd="0" presId="urn:microsoft.com/office/officeart/2005/8/layout/process2"/>
    <dgm:cxn modelId="{62A6D7DA-CFC7-4E31-8598-47058C8434B5}" type="presParOf" srcId="{5383C8A5-DAA4-473D-89AA-138BD548A7ED}" destId="{28957B37-14D1-423A-A674-CFF5FA444190}" srcOrd="1" destOrd="0" presId="urn:microsoft.com/office/officeart/2005/8/layout/process2"/>
    <dgm:cxn modelId="{B852C0B0-851E-40FA-93E7-F4B00BD0137D}" type="presParOf" srcId="{28957B37-14D1-423A-A674-CFF5FA444190}" destId="{0556AE79-8760-4A88-B53E-D9CA6A0651A9}" srcOrd="0" destOrd="0" presId="urn:microsoft.com/office/officeart/2005/8/layout/process2"/>
    <dgm:cxn modelId="{2D288E05-6A5D-473E-B54A-6923550CB2AB}" type="presParOf" srcId="{5383C8A5-DAA4-473D-89AA-138BD548A7ED}" destId="{5E6C0D2E-8B1E-45F3-9A5E-6E0A9672AE6A}" srcOrd="2" destOrd="0" presId="urn:microsoft.com/office/officeart/2005/8/layout/process2"/>
    <dgm:cxn modelId="{DCB6E4CC-B348-4173-A5CD-0D23950F9CFA}" type="presParOf" srcId="{5383C8A5-DAA4-473D-89AA-138BD548A7ED}" destId="{75AAB146-C605-4CE5-B492-676074F79475}" srcOrd="3" destOrd="0" presId="urn:microsoft.com/office/officeart/2005/8/layout/process2"/>
    <dgm:cxn modelId="{C6D7AE55-141F-4305-86DE-90E21C5FE5A7}" type="presParOf" srcId="{75AAB146-C605-4CE5-B492-676074F79475}" destId="{91E5F7C6-D3A8-4F55-B7D2-1D47B2D5292F}" srcOrd="0" destOrd="0" presId="urn:microsoft.com/office/officeart/2005/8/layout/process2"/>
    <dgm:cxn modelId="{394C5D79-1CCC-4479-A573-834A0F2F187D}" type="presParOf" srcId="{5383C8A5-DAA4-473D-89AA-138BD548A7ED}" destId="{7E789C60-D118-4DB3-B71D-8EB7C8F4BCB0}" srcOrd="4" destOrd="0" presId="urn:microsoft.com/office/officeart/2005/8/layout/process2"/>
    <dgm:cxn modelId="{077C7E05-F82F-4F1E-ABDE-EB942A516911}" type="presParOf" srcId="{5383C8A5-DAA4-473D-89AA-138BD548A7ED}" destId="{FA518B88-CD7C-4503-A1AE-DE68C75B241B}" srcOrd="5" destOrd="0" presId="urn:microsoft.com/office/officeart/2005/8/layout/process2"/>
    <dgm:cxn modelId="{2BF4F86D-67A0-429F-8D52-32BE31FCBF90}" type="presParOf" srcId="{FA518B88-CD7C-4503-A1AE-DE68C75B241B}" destId="{30BFD53F-A856-44E0-A29F-93A29553B37B}" srcOrd="0" destOrd="0" presId="urn:microsoft.com/office/officeart/2005/8/layout/process2"/>
    <dgm:cxn modelId="{5757E8C4-0D62-4123-8A2C-4392D50C2458}" type="presParOf" srcId="{5383C8A5-DAA4-473D-89AA-138BD548A7ED}" destId="{02E65146-DBC0-4309-ADAA-425C36861034}" srcOrd="6" destOrd="0" presId="urn:microsoft.com/office/officeart/2005/8/layout/process2"/>
    <dgm:cxn modelId="{877C2482-C66D-41D1-B584-281363A93FCC}" type="presParOf" srcId="{5383C8A5-DAA4-473D-89AA-138BD548A7ED}" destId="{8581525A-6F0B-464A-BB60-5ED4C944430C}" srcOrd="7" destOrd="0" presId="urn:microsoft.com/office/officeart/2005/8/layout/process2"/>
    <dgm:cxn modelId="{23A493DB-F767-4AAA-955D-CB6700A392B9}" type="presParOf" srcId="{8581525A-6F0B-464A-BB60-5ED4C944430C}" destId="{94768A61-5706-4B7E-BD7C-E310D68A6723}" srcOrd="0" destOrd="0" presId="urn:microsoft.com/office/officeart/2005/8/layout/process2"/>
    <dgm:cxn modelId="{1F6C5AE3-AC57-4C5A-B8CE-A52A156F385F}" type="presParOf" srcId="{5383C8A5-DAA4-473D-89AA-138BD548A7ED}" destId="{C8AC6FF3-D2FA-4C30-9A09-F9A91098F7C5}" srcOrd="8" destOrd="0" presId="urn:microsoft.com/office/officeart/2005/8/layout/process2"/>
    <dgm:cxn modelId="{0F679643-5543-457C-A588-98C004D75A67}" type="presParOf" srcId="{5383C8A5-DAA4-473D-89AA-138BD548A7ED}" destId="{C48CFCBE-18E5-4935-8732-E0AB4D66F0E8}" srcOrd="9" destOrd="0" presId="urn:microsoft.com/office/officeart/2005/8/layout/process2"/>
    <dgm:cxn modelId="{6CDE9C7D-C6D5-446F-818A-BF6E8C9E4BBF}" type="presParOf" srcId="{C48CFCBE-18E5-4935-8732-E0AB4D66F0E8}" destId="{7B1CE675-E8FF-42D3-969B-BC42B3FB035F}" srcOrd="0" destOrd="0" presId="urn:microsoft.com/office/officeart/2005/8/layout/process2"/>
    <dgm:cxn modelId="{99067E8A-8DD8-4CFE-8D90-823207086401}" type="presParOf" srcId="{5383C8A5-DAA4-473D-89AA-138BD548A7ED}" destId="{00BAB998-360C-441F-B76C-6F916B12D447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E42DFEF-1D9B-43D4-B4B4-A6F5667FB01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2099831-D67C-4F7F-9F7C-6E92D394C4F8}">
      <dgm:prSet phldrT="[Tekst]"/>
      <dgm:spPr/>
      <dgm:t>
        <a:bodyPr/>
        <a:lstStyle/>
        <a:p>
          <a:r>
            <a:rPr lang="en-GB" dirty="0"/>
            <a:t>[</a:t>
          </a:r>
          <a:r>
            <a:rPr lang="en-GB" dirty="0" err="1"/>
            <a:t>voorgaand</a:t>
          </a:r>
          <a:r>
            <a:rPr lang="en-GB" dirty="0"/>
            <a:t> process]</a:t>
          </a:r>
        </a:p>
      </dgm:t>
    </dgm:pt>
    <dgm:pt modelId="{0E43D646-83CE-4A64-B3EE-4B7A14BB7958}" type="parTrans" cxnId="{20F7A0C9-09CA-42B9-8A49-243C4C92835D}">
      <dgm:prSet/>
      <dgm:spPr/>
      <dgm:t>
        <a:bodyPr/>
        <a:lstStyle/>
        <a:p>
          <a:endParaRPr lang="en-GB"/>
        </a:p>
      </dgm:t>
    </dgm:pt>
    <dgm:pt modelId="{724639C0-B056-4DC4-875A-C6B9E1B67488}" type="sibTrans" cxnId="{20F7A0C9-09CA-42B9-8A49-243C4C92835D}">
      <dgm:prSet/>
      <dgm:spPr/>
      <dgm:t>
        <a:bodyPr/>
        <a:lstStyle/>
        <a:p>
          <a:endParaRPr lang="en-GB"/>
        </a:p>
      </dgm:t>
    </dgm:pt>
    <dgm:pt modelId="{78D05E65-FA72-4F3B-866C-5D80A348D678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/>
            <a:t>input</a:t>
          </a:r>
        </a:p>
      </dgm:t>
    </dgm:pt>
    <dgm:pt modelId="{E8A8CCA3-5DC1-44B9-AF5A-93C2D2C3EAB7}" type="parTrans" cxnId="{41EB90B9-9E0C-46BB-A5E9-E4D529234ED9}">
      <dgm:prSet/>
      <dgm:spPr/>
      <dgm:t>
        <a:bodyPr/>
        <a:lstStyle/>
        <a:p>
          <a:endParaRPr lang="en-GB"/>
        </a:p>
      </dgm:t>
    </dgm:pt>
    <dgm:pt modelId="{E5AD920B-ADC0-4673-8581-3C6E216C15FF}" type="sibTrans" cxnId="{41EB90B9-9E0C-46BB-A5E9-E4D529234ED9}">
      <dgm:prSet/>
      <dgm:spPr/>
      <dgm:t>
        <a:bodyPr/>
        <a:lstStyle/>
        <a:p>
          <a:endParaRPr lang="en-GB"/>
        </a:p>
      </dgm:t>
    </dgm:pt>
    <dgm:pt modelId="{779D68A0-76A0-4D2D-B426-19CC8D26126D}">
      <dgm:prSet phldrT="[Tekst]"/>
      <dgm:spPr/>
      <dgm:t>
        <a:bodyPr/>
        <a:lstStyle/>
        <a:p>
          <a:r>
            <a:rPr lang="en-GB" dirty="0"/>
            <a:t>[process]</a:t>
          </a:r>
        </a:p>
      </dgm:t>
    </dgm:pt>
    <dgm:pt modelId="{06530AB3-BAE9-4E01-9744-28EE00DD30AA}" type="parTrans" cxnId="{4D5467C6-C71D-4520-9DA6-3B4F343A22FC}">
      <dgm:prSet/>
      <dgm:spPr/>
      <dgm:t>
        <a:bodyPr/>
        <a:lstStyle/>
        <a:p>
          <a:endParaRPr lang="en-GB"/>
        </a:p>
      </dgm:t>
    </dgm:pt>
    <dgm:pt modelId="{BD9401AF-526D-43D3-86B3-684232E8F332}" type="sibTrans" cxnId="{4D5467C6-C71D-4520-9DA6-3B4F343A22FC}">
      <dgm:prSet/>
      <dgm:spPr/>
      <dgm:t>
        <a:bodyPr/>
        <a:lstStyle/>
        <a:p>
          <a:endParaRPr lang="en-GB"/>
        </a:p>
      </dgm:t>
    </dgm:pt>
    <dgm:pt modelId="{5CEE1BAD-B149-46C6-B905-339AECEE0F8B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/>
            <a:t>(</a:t>
          </a:r>
          <a:r>
            <a:rPr lang="en-GB" dirty="0" err="1"/>
            <a:t>beoogd</a:t>
          </a:r>
          <a:r>
            <a:rPr lang="en-GB" dirty="0"/>
            <a:t>) </a:t>
          </a:r>
          <a:r>
            <a:rPr lang="en-GB" dirty="0" err="1"/>
            <a:t>resultaat</a:t>
          </a:r>
          <a:endParaRPr lang="en-GB" dirty="0"/>
        </a:p>
      </dgm:t>
    </dgm:pt>
    <dgm:pt modelId="{9191527C-797F-4F14-AF36-3534C2E7413E}" type="parTrans" cxnId="{970937D9-156A-4E69-A183-01F06994B0CB}">
      <dgm:prSet/>
      <dgm:spPr/>
      <dgm:t>
        <a:bodyPr/>
        <a:lstStyle/>
        <a:p>
          <a:endParaRPr lang="en-GB"/>
        </a:p>
      </dgm:t>
    </dgm:pt>
    <dgm:pt modelId="{CEFBDA4B-36FB-4F08-A9F1-0D9A5890BB83}" type="sibTrans" cxnId="{970937D9-156A-4E69-A183-01F06994B0CB}">
      <dgm:prSet/>
      <dgm:spPr/>
      <dgm:t>
        <a:bodyPr/>
        <a:lstStyle/>
        <a:p>
          <a:endParaRPr lang="en-GB"/>
        </a:p>
      </dgm:t>
    </dgm:pt>
    <dgm:pt modelId="{F455EF49-DAE8-4598-AD5B-DF329D908BFB}">
      <dgm:prSet phldrT="[Tekst]"/>
      <dgm:spPr/>
      <dgm:t>
        <a:bodyPr/>
        <a:lstStyle/>
        <a:p>
          <a:r>
            <a:rPr lang="en-GB" dirty="0"/>
            <a:t>[</a:t>
          </a:r>
          <a:r>
            <a:rPr lang="en-GB" dirty="0" err="1"/>
            <a:t>opvolgend</a:t>
          </a:r>
          <a:r>
            <a:rPr lang="en-GB" dirty="0"/>
            <a:t> process]</a:t>
          </a:r>
        </a:p>
      </dgm:t>
    </dgm:pt>
    <dgm:pt modelId="{BE5639CC-C70F-4F7A-9BFA-38B7DB269F60}" type="parTrans" cxnId="{CD48A849-A806-4DD5-89F5-45E11B70F1BE}">
      <dgm:prSet/>
      <dgm:spPr/>
      <dgm:t>
        <a:bodyPr/>
        <a:lstStyle/>
        <a:p>
          <a:endParaRPr lang="en-GB"/>
        </a:p>
      </dgm:t>
    </dgm:pt>
    <dgm:pt modelId="{EF4D2D63-4D4D-4A27-B8D6-0526E1325E1A}" type="sibTrans" cxnId="{CD48A849-A806-4DD5-89F5-45E11B70F1BE}">
      <dgm:prSet/>
      <dgm:spPr/>
      <dgm:t>
        <a:bodyPr/>
        <a:lstStyle/>
        <a:p>
          <a:endParaRPr lang="en-GB"/>
        </a:p>
      </dgm:t>
    </dgm:pt>
    <dgm:pt modelId="{E563D101-FE49-4278-B28E-D2396E8BD821}" type="pres">
      <dgm:prSet presAssocID="{CE42DFEF-1D9B-43D4-B4B4-A6F5667FB018}" presName="Name0" presStyleCnt="0">
        <dgm:presLayoutVars>
          <dgm:dir/>
          <dgm:resizeHandles val="exact"/>
        </dgm:presLayoutVars>
      </dgm:prSet>
      <dgm:spPr/>
    </dgm:pt>
    <dgm:pt modelId="{6C7EA6AD-E4A0-4F76-99AE-FB2F43A2646A}" type="pres">
      <dgm:prSet presAssocID="{62099831-D67C-4F7F-9F7C-6E92D394C4F8}" presName="node" presStyleLbl="node1" presStyleIdx="0" presStyleCnt="5">
        <dgm:presLayoutVars>
          <dgm:bulletEnabled val="1"/>
        </dgm:presLayoutVars>
      </dgm:prSet>
      <dgm:spPr/>
    </dgm:pt>
    <dgm:pt modelId="{525C26DC-A778-4F26-B2EA-D3CF73ADF880}" type="pres">
      <dgm:prSet presAssocID="{724639C0-B056-4DC4-875A-C6B9E1B67488}" presName="sibTrans" presStyleLbl="sibTrans2D1" presStyleIdx="0" presStyleCnt="4"/>
      <dgm:spPr/>
    </dgm:pt>
    <dgm:pt modelId="{87A00A22-BCE7-4230-9DE4-40A766C20AFB}" type="pres">
      <dgm:prSet presAssocID="{724639C0-B056-4DC4-875A-C6B9E1B67488}" presName="connectorText" presStyleLbl="sibTrans2D1" presStyleIdx="0" presStyleCnt="4"/>
      <dgm:spPr/>
    </dgm:pt>
    <dgm:pt modelId="{A5225DE0-6C07-492B-BB2D-4A456BFC15DA}" type="pres">
      <dgm:prSet presAssocID="{78D05E65-FA72-4F3B-866C-5D80A348D678}" presName="node" presStyleLbl="node1" presStyleIdx="1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706A3793-3DEA-4D30-ACA0-60DCF4539377}" type="pres">
      <dgm:prSet presAssocID="{E5AD920B-ADC0-4673-8581-3C6E216C15FF}" presName="sibTrans" presStyleLbl="sibTrans2D1" presStyleIdx="1" presStyleCnt="4"/>
      <dgm:spPr/>
    </dgm:pt>
    <dgm:pt modelId="{B8E8A6D0-706E-40EA-B27D-53A5C85D66B3}" type="pres">
      <dgm:prSet presAssocID="{E5AD920B-ADC0-4673-8581-3C6E216C15FF}" presName="connectorText" presStyleLbl="sibTrans2D1" presStyleIdx="1" presStyleCnt="4"/>
      <dgm:spPr/>
    </dgm:pt>
    <dgm:pt modelId="{616C2B68-9628-4111-ABA0-A5DE02763E09}" type="pres">
      <dgm:prSet presAssocID="{779D68A0-76A0-4D2D-B426-19CC8D26126D}" presName="node" presStyleLbl="node1" presStyleIdx="2" presStyleCnt="5" custScaleX="145795">
        <dgm:presLayoutVars>
          <dgm:bulletEnabled val="1"/>
        </dgm:presLayoutVars>
      </dgm:prSet>
      <dgm:spPr>
        <a:prstGeom prst="chevron">
          <a:avLst/>
        </a:prstGeom>
      </dgm:spPr>
    </dgm:pt>
    <dgm:pt modelId="{73757CDE-63B2-4866-A5A1-B276B34B59C7}" type="pres">
      <dgm:prSet presAssocID="{BD9401AF-526D-43D3-86B3-684232E8F332}" presName="sibTrans" presStyleLbl="sibTrans2D1" presStyleIdx="2" presStyleCnt="4"/>
      <dgm:spPr/>
    </dgm:pt>
    <dgm:pt modelId="{87502F00-FE9E-4DDC-AC6B-C7C44040778A}" type="pres">
      <dgm:prSet presAssocID="{BD9401AF-526D-43D3-86B3-684232E8F332}" presName="connectorText" presStyleLbl="sibTrans2D1" presStyleIdx="2" presStyleCnt="4"/>
      <dgm:spPr/>
    </dgm:pt>
    <dgm:pt modelId="{55099C6B-644B-41C3-B985-90A0CC0FF206}" type="pres">
      <dgm:prSet presAssocID="{5CEE1BAD-B149-46C6-B905-339AECEE0F8B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1053A799-38FE-4A5E-BF62-1E0D8C383ED8}" type="pres">
      <dgm:prSet presAssocID="{CEFBDA4B-36FB-4F08-A9F1-0D9A5890BB83}" presName="sibTrans" presStyleLbl="sibTrans2D1" presStyleIdx="3" presStyleCnt="4"/>
      <dgm:spPr/>
    </dgm:pt>
    <dgm:pt modelId="{A57F47FE-9595-42DC-966B-A010F560D75A}" type="pres">
      <dgm:prSet presAssocID="{CEFBDA4B-36FB-4F08-A9F1-0D9A5890BB83}" presName="connectorText" presStyleLbl="sibTrans2D1" presStyleIdx="3" presStyleCnt="4"/>
      <dgm:spPr/>
    </dgm:pt>
    <dgm:pt modelId="{D9CF6187-DF85-4866-A396-2191607784C7}" type="pres">
      <dgm:prSet presAssocID="{F455EF49-DAE8-4598-AD5B-DF329D908BFB}" presName="node" presStyleLbl="node1" presStyleIdx="4" presStyleCnt="5" custLinFactNeighborX="807">
        <dgm:presLayoutVars>
          <dgm:bulletEnabled val="1"/>
        </dgm:presLayoutVars>
      </dgm:prSet>
      <dgm:spPr/>
    </dgm:pt>
  </dgm:ptLst>
  <dgm:cxnLst>
    <dgm:cxn modelId="{11F35304-8502-49A6-961B-9E55CA6ED50D}" type="presOf" srcId="{CEFBDA4B-36FB-4F08-A9F1-0D9A5890BB83}" destId="{1053A799-38FE-4A5E-BF62-1E0D8C383ED8}" srcOrd="0" destOrd="0" presId="urn:microsoft.com/office/officeart/2005/8/layout/process1"/>
    <dgm:cxn modelId="{AB0B3005-38F6-4FC2-A5E1-1AF2B8F37272}" type="presOf" srcId="{CEFBDA4B-36FB-4F08-A9F1-0D9A5890BB83}" destId="{A57F47FE-9595-42DC-966B-A010F560D75A}" srcOrd="1" destOrd="0" presId="urn:microsoft.com/office/officeart/2005/8/layout/process1"/>
    <dgm:cxn modelId="{600F120D-2160-44D0-BA9F-F5FABF003609}" type="presOf" srcId="{5CEE1BAD-B149-46C6-B905-339AECEE0F8B}" destId="{55099C6B-644B-41C3-B985-90A0CC0FF206}" srcOrd="0" destOrd="0" presId="urn:microsoft.com/office/officeart/2005/8/layout/process1"/>
    <dgm:cxn modelId="{2102B41D-25F8-4A55-B944-F6C8406D635C}" type="presOf" srcId="{BD9401AF-526D-43D3-86B3-684232E8F332}" destId="{73757CDE-63B2-4866-A5A1-B276B34B59C7}" srcOrd="0" destOrd="0" presId="urn:microsoft.com/office/officeart/2005/8/layout/process1"/>
    <dgm:cxn modelId="{4D541921-8172-45F4-969A-39A09AE69263}" type="presOf" srcId="{724639C0-B056-4DC4-875A-C6B9E1B67488}" destId="{525C26DC-A778-4F26-B2EA-D3CF73ADF880}" srcOrd="0" destOrd="0" presId="urn:microsoft.com/office/officeart/2005/8/layout/process1"/>
    <dgm:cxn modelId="{F86C3469-9CAC-4BA6-870F-BFE6E44D5E1C}" type="presOf" srcId="{62099831-D67C-4F7F-9F7C-6E92D394C4F8}" destId="{6C7EA6AD-E4A0-4F76-99AE-FB2F43A2646A}" srcOrd="0" destOrd="0" presId="urn:microsoft.com/office/officeart/2005/8/layout/process1"/>
    <dgm:cxn modelId="{CD48A849-A806-4DD5-89F5-45E11B70F1BE}" srcId="{CE42DFEF-1D9B-43D4-B4B4-A6F5667FB018}" destId="{F455EF49-DAE8-4598-AD5B-DF329D908BFB}" srcOrd="4" destOrd="0" parTransId="{BE5639CC-C70F-4F7A-9BFA-38B7DB269F60}" sibTransId="{EF4D2D63-4D4D-4A27-B8D6-0526E1325E1A}"/>
    <dgm:cxn modelId="{AC93966B-DC63-4F58-8017-C9A358C328EF}" type="presOf" srcId="{E5AD920B-ADC0-4673-8581-3C6E216C15FF}" destId="{706A3793-3DEA-4D30-ACA0-60DCF4539377}" srcOrd="0" destOrd="0" presId="urn:microsoft.com/office/officeart/2005/8/layout/process1"/>
    <dgm:cxn modelId="{ADA4556F-2773-45D6-B90E-507027C9DFC0}" type="presOf" srcId="{779D68A0-76A0-4D2D-B426-19CC8D26126D}" destId="{616C2B68-9628-4111-ABA0-A5DE02763E09}" srcOrd="0" destOrd="0" presId="urn:microsoft.com/office/officeart/2005/8/layout/process1"/>
    <dgm:cxn modelId="{709D627A-C138-4F52-9395-E7AF2E7C092B}" type="presOf" srcId="{BD9401AF-526D-43D3-86B3-684232E8F332}" destId="{87502F00-FE9E-4DDC-AC6B-C7C44040778A}" srcOrd="1" destOrd="0" presId="urn:microsoft.com/office/officeart/2005/8/layout/process1"/>
    <dgm:cxn modelId="{9B7913A2-E17F-4A54-A27E-1099FEC6B899}" type="presOf" srcId="{78D05E65-FA72-4F3B-866C-5D80A348D678}" destId="{A5225DE0-6C07-492B-BB2D-4A456BFC15DA}" srcOrd="0" destOrd="0" presId="urn:microsoft.com/office/officeart/2005/8/layout/process1"/>
    <dgm:cxn modelId="{756ECEA5-C02A-45BA-B49D-95C708644221}" type="presOf" srcId="{CE42DFEF-1D9B-43D4-B4B4-A6F5667FB018}" destId="{E563D101-FE49-4278-B28E-D2396E8BD821}" srcOrd="0" destOrd="0" presId="urn:microsoft.com/office/officeart/2005/8/layout/process1"/>
    <dgm:cxn modelId="{41EB90B9-9E0C-46BB-A5E9-E4D529234ED9}" srcId="{CE42DFEF-1D9B-43D4-B4B4-A6F5667FB018}" destId="{78D05E65-FA72-4F3B-866C-5D80A348D678}" srcOrd="1" destOrd="0" parTransId="{E8A8CCA3-5DC1-44B9-AF5A-93C2D2C3EAB7}" sibTransId="{E5AD920B-ADC0-4673-8581-3C6E216C15FF}"/>
    <dgm:cxn modelId="{4D5467C6-C71D-4520-9DA6-3B4F343A22FC}" srcId="{CE42DFEF-1D9B-43D4-B4B4-A6F5667FB018}" destId="{779D68A0-76A0-4D2D-B426-19CC8D26126D}" srcOrd="2" destOrd="0" parTransId="{06530AB3-BAE9-4E01-9744-28EE00DD30AA}" sibTransId="{BD9401AF-526D-43D3-86B3-684232E8F332}"/>
    <dgm:cxn modelId="{20F7A0C9-09CA-42B9-8A49-243C4C92835D}" srcId="{CE42DFEF-1D9B-43D4-B4B4-A6F5667FB018}" destId="{62099831-D67C-4F7F-9F7C-6E92D394C4F8}" srcOrd="0" destOrd="0" parTransId="{0E43D646-83CE-4A64-B3EE-4B7A14BB7958}" sibTransId="{724639C0-B056-4DC4-875A-C6B9E1B67488}"/>
    <dgm:cxn modelId="{9D91B6CC-EDF2-434F-BC98-7F75F62A7B32}" type="presOf" srcId="{724639C0-B056-4DC4-875A-C6B9E1B67488}" destId="{87A00A22-BCE7-4230-9DE4-40A766C20AFB}" srcOrd="1" destOrd="0" presId="urn:microsoft.com/office/officeart/2005/8/layout/process1"/>
    <dgm:cxn modelId="{970937D9-156A-4E69-A183-01F06994B0CB}" srcId="{CE42DFEF-1D9B-43D4-B4B4-A6F5667FB018}" destId="{5CEE1BAD-B149-46C6-B905-339AECEE0F8B}" srcOrd="3" destOrd="0" parTransId="{9191527C-797F-4F14-AF36-3534C2E7413E}" sibTransId="{CEFBDA4B-36FB-4F08-A9F1-0D9A5890BB83}"/>
    <dgm:cxn modelId="{66798DDB-75B0-43B2-9644-DFBA0550FC73}" type="presOf" srcId="{F455EF49-DAE8-4598-AD5B-DF329D908BFB}" destId="{D9CF6187-DF85-4866-A396-2191607784C7}" srcOrd="0" destOrd="0" presId="urn:microsoft.com/office/officeart/2005/8/layout/process1"/>
    <dgm:cxn modelId="{9B8105F8-E5ED-4E58-8AFC-E724CAE087F6}" type="presOf" srcId="{E5AD920B-ADC0-4673-8581-3C6E216C15FF}" destId="{B8E8A6D0-706E-40EA-B27D-53A5C85D66B3}" srcOrd="1" destOrd="0" presId="urn:microsoft.com/office/officeart/2005/8/layout/process1"/>
    <dgm:cxn modelId="{355F3C48-D3F2-457E-BDE1-EB05661B2AD4}" type="presParOf" srcId="{E563D101-FE49-4278-B28E-D2396E8BD821}" destId="{6C7EA6AD-E4A0-4F76-99AE-FB2F43A2646A}" srcOrd="0" destOrd="0" presId="urn:microsoft.com/office/officeart/2005/8/layout/process1"/>
    <dgm:cxn modelId="{05529CE1-509C-4243-A32A-698D4BF6881E}" type="presParOf" srcId="{E563D101-FE49-4278-B28E-D2396E8BD821}" destId="{525C26DC-A778-4F26-B2EA-D3CF73ADF880}" srcOrd="1" destOrd="0" presId="urn:microsoft.com/office/officeart/2005/8/layout/process1"/>
    <dgm:cxn modelId="{B679FD8A-366A-4164-8661-0DB8A2A54154}" type="presParOf" srcId="{525C26DC-A778-4F26-B2EA-D3CF73ADF880}" destId="{87A00A22-BCE7-4230-9DE4-40A766C20AFB}" srcOrd="0" destOrd="0" presId="urn:microsoft.com/office/officeart/2005/8/layout/process1"/>
    <dgm:cxn modelId="{0BDB213B-BE79-4313-BC3E-815DE73BD1EB}" type="presParOf" srcId="{E563D101-FE49-4278-B28E-D2396E8BD821}" destId="{A5225DE0-6C07-492B-BB2D-4A456BFC15DA}" srcOrd="2" destOrd="0" presId="urn:microsoft.com/office/officeart/2005/8/layout/process1"/>
    <dgm:cxn modelId="{06909E40-6DE0-450A-9ED7-48A48321AFC9}" type="presParOf" srcId="{E563D101-FE49-4278-B28E-D2396E8BD821}" destId="{706A3793-3DEA-4D30-ACA0-60DCF4539377}" srcOrd="3" destOrd="0" presId="urn:microsoft.com/office/officeart/2005/8/layout/process1"/>
    <dgm:cxn modelId="{664055C2-19B8-4874-A94A-F501712D2636}" type="presParOf" srcId="{706A3793-3DEA-4D30-ACA0-60DCF4539377}" destId="{B8E8A6D0-706E-40EA-B27D-53A5C85D66B3}" srcOrd="0" destOrd="0" presId="urn:microsoft.com/office/officeart/2005/8/layout/process1"/>
    <dgm:cxn modelId="{FAAD22CE-B5BC-4914-B1CA-32E278D332A9}" type="presParOf" srcId="{E563D101-FE49-4278-B28E-D2396E8BD821}" destId="{616C2B68-9628-4111-ABA0-A5DE02763E09}" srcOrd="4" destOrd="0" presId="urn:microsoft.com/office/officeart/2005/8/layout/process1"/>
    <dgm:cxn modelId="{29E4472E-38C8-4835-B2A9-CF8843DAD236}" type="presParOf" srcId="{E563D101-FE49-4278-B28E-D2396E8BD821}" destId="{73757CDE-63B2-4866-A5A1-B276B34B59C7}" srcOrd="5" destOrd="0" presId="urn:microsoft.com/office/officeart/2005/8/layout/process1"/>
    <dgm:cxn modelId="{13291237-184B-450B-A2CE-504BAA1D3E21}" type="presParOf" srcId="{73757CDE-63B2-4866-A5A1-B276B34B59C7}" destId="{87502F00-FE9E-4DDC-AC6B-C7C44040778A}" srcOrd="0" destOrd="0" presId="urn:microsoft.com/office/officeart/2005/8/layout/process1"/>
    <dgm:cxn modelId="{044C2258-3AE7-48A8-B8CD-55761F8075A3}" type="presParOf" srcId="{E563D101-FE49-4278-B28E-D2396E8BD821}" destId="{55099C6B-644B-41C3-B985-90A0CC0FF206}" srcOrd="6" destOrd="0" presId="urn:microsoft.com/office/officeart/2005/8/layout/process1"/>
    <dgm:cxn modelId="{1AFFD79B-6BB0-4BEC-BD79-19A0093CDC66}" type="presParOf" srcId="{E563D101-FE49-4278-B28E-D2396E8BD821}" destId="{1053A799-38FE-4A5E-BF62-1E0D8C383ED8}" srcOrd="7" destOrd="0" presId="urn:microsoft.com/office/officeart/2005/8/layout/process1"/>
    <dgm:cxn modelId="{D3C335C6-941E-4F89-B05E-1D667138462C}" type="presParOf" srcId="{1053A799-38FE-4A5E-BF62-1E0D8C383ED8}" destId="{A57F47FE-9595-42DC-966B-A010F560D75A}" srcOrd="0" destOrd="0" presId="urn:microsoft.com/office/officeart/2005/8/layout/process1"/>
    <dgm:cxn modelId="{CAF8D0F3-0AF4-4497-AD7E-C083868A7729}" type="presParOf" srcId="{E563D101-FE49-4278-B28E-D2396E8BD821}" destId="{D9CF6187-DF85-4866-A396-2191607784C7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678C05E-C670-40BF-AAAA-CBDEE70C0A4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82A51F5-9895-4A7A-9AB8-A29D7BBA4A42}">
      <dgm:prSet phldrT="[Tekst]"/>
      <dgm:spPr/>
      <dgm:t>
        <a:bodyPr/>
        <a:lstStyle/>
        <a:p>
          <a:r>
            <a:rPr lang="en-GB" dirty="0"/>
            <a:t>1.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1]</a:t>
          </a:r>
        </a:p>
      </dgm:t>
    </dgm:pt>
    <dgm:pt modelId="{4DDF601E-8AB3-41DD-B8B2-24513B23387C}" type="parTrans" cxnId="{58AC48B1-89B7-4CA0-8CBA-82E81361E2C1}">
      <dgm:prSet/>
      <dgm:spPr/>
      <dgm:t>
        <a:bodyPr/>
        <a:lstStyle/>
        <a:p>
          <a:endParaRPr lang="en-GB"/>
        </a:p>
      </dgm:t>
    </dgm:pt>
    <dgm:pt modelId="{38076077-6810-49FB-BF60-CD7D7277FBDE}" type="sibTrans" cxnId="{58AC48B1-89B7-4CA0-8CBA-82E81361E2C1}">
      <dgm:prSet/>
      <dgm:spPr/>
      <dgm:t>
        <a:bodyPr/>
        <a:lstStyle/>
        <a:p>
          <a:endParaRPr lang="en-GB"/>
        </a:p>
      </dgm:t>
    </dgm:pt>
    <dgm:pt modelId="{3E691D6C-CFD4-4781-BB5A-A1273C08EEDA}">
      <dgm:prSet phldrT="[Tekst]"/>
      <dgm:spPr/>
      <dgm:t>
        <a:bodyPr/>
        <a:lstStyle/>
        <a:p>
          <a:r>
            <a:rPr lang="en-GB" dirty="0"/>
            <a:t>2.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2]</a:t>
          </a:r>
        </a:p>
      </dgm:t>
    </dgm:pt>
    <dgm:pt modelId="{B9EB2172-6BC6-4601-8DD6-E73358E5E9ED}" type="parTrans" cxnId="{F95C8E3C-C691-4EDA-A960-60EFCCE65400}">
      <dgm:prSet/>
      <dgm:spPr/>
      <dgm:t>
        <a:bodyPr/>
        <a:lstStyle/>
        <a:p>
          <a:endParaRPr lang="en-GB"/>
        </a:p>
      </dgm:t>
    </dgm:pt>
    <dgm:pt modelId="{F0093C97-F577-469C-9149-6AC9A807054C}" type="sibTrans" cxnId="{F95C8E3C-C691-4EDA-A960-60EFCCE65400}">
      <dgm:prSet/>
      <dgm:spPr/>
      <dgm:t>
        <a:bodyPr/>
        <a:lstStyle/>
        <a:p>
          <a:endParaRPr lang="en-GB"/>
        </a:p>
      </dgm:t>
    </dgm:pt>
    <dgm:pt modelId="{B2119F72-C25E-45CC-B250-A1CDD08904E0}">
      <dgm:prSet phldrT="[Tekst]"/>
      <dgm:spPr/>
      <dgm:t>
        <a:bodyPr/>
        <a:lstStyle/>
        <a:p>
          <a:r>
            <a:rPr lang="en-GB" dirty="0"/>
            <a:t>3.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3]</a:t>
          </a:r>
        </a:p>
      </dgm:t>
    </dgm:pt>
    <dgm:pt modelId="{64C66603-64D3-4BDD-9CC9-6C9E6F848E2E}" type="parTrans" cxnId="{EF88EB3B-27DD-4445-B948-91D4F1EAB4A6}">
      <dgm:prSet/>
      <dgm:spPr/>
      <dgm:t>
        <a:bodyPr/>
        <a:lstStyle/>
        <a:p>
          <a:endParaRPr lang="en-GB"/>
        </a:p>
      </dgm:t>
    </dgm:pt>
    <dgm:pt modelId="{77E85E37-F936-4FB3-BA22-5D606F1B5D91}" type="sibTrans" cxnId="{EF88EB3B-27DD-4445-B948-91D4F1EAB4A6}">
      <dgm:prSet/>
      <dgm:spPr/>
      <dgm:t>
        <a:bodyPr/>
        <a:lstStyle/>
        <a:p>
          <a:endParaRPr lang="en-GB"/>
        </a:p>
      </dgm:t>
    </dgm:pt>
    <dgm:pt modelId="{43919957-F8EF-4ED0-877D-D5C36C1D5C15}">
      <dgm:prSet phldrT="[Tekst]"/>
      <dgm:spPr/>
      <dgm:t>
        <a:bodyPr/>
        <a:lstStyle/>
        <a:p>
          <a:r>
            <a:rPr lang="en-GB" dirty="0"/>
            <a:t>4.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4]</a:t>
          </a:r>
        </a:p>
      </dgm:t>
    </dgm:pt>
    <dgm:pt modelId="{2DD21422-1002-48BA-A52F-FA174C0CEE8C}" type="parTrans" cxnId="{391F63B0-A318-4E6A-80AA-07C4E3340D7C}">
      <dgm:prSet/>
      <dgm:spPr/>
      <dgm:t>
        <a:bodyPr/>
        <a:lstStyle/>
        <a:p>
          <a:endParaRPr lang="en-GB"/>
        </a:p>
      </dgm:t>
    </dgm:pt>
    <dgm:pt modelId="{DEED50DD-5B5B-4247-9E90-DDF79BB63E5D}" type="sibTrans" cxnId="{391F63B0-A318-4E6A-80AA-07C4E3340D7C}">
      <dgm:prSet/>
      <dgm:spPr/>
      <dgm:t>
        <a:bodyPr/>
        <a:lstStyle/>
        <a:p>
          <a:endParaRPr lang="en-GB"/>
        </a:p>
      </dgm:t>
    </dgm:pt>
    <dgm:pt modelId="{5383C8A5-DAA4-473D-89AA-138BD548A7ED}" type="pres">
      <dgm:prSet presAssocID="{C678C05E-C670-40BF-AAAA-CBDEE70C0A40}" presName="linearFlow" presStyleCnt="0">
        <dgm:presLayoutVars>
          <dgm:resizeHandles val="exact"/>
        </dgm:presLayoutVars>
      </dgm:prSet>
      <dgm:spPr/>
    </dgm:pt>
    <dgm:pt modelId="{86E6792D-C6F6-4309-8557-C5A25393C72F}" type="pres">
      <dgm:prSet presAssocID="{882A51F5-9895-4A7A-9AB8-A29D7BBA4A42}" presName="node" presStyleLbl="node1" presStyleIdx="0" presStyleCnt="4">
        <dgm:presLayoutVars>
          <dgm:bulletEnabled val="1"/>
        </dgm:presLayoutVars>
      </dgm:prSet>
      <dgm:spPr/>
    </dgm:pt>
    <dgm:pt modelId="{28957B37-14D1-423A-A674-CFF5FA444190}" type="pres">
      <dgm:prSet presAssocID="{38076077-6810-49FB-BF60-CD7D7277FBDE}" presName="sibTrans" presStyleLbl="sibTrans2D1" presStyleIdx="0" presStyleCnt="3"/>
      <dgm:spPr/>
    </dgm:pt>
    <dgm:pt modelId="{0556AE79-8760-4A88-B53E-D9CA6A0651A9}" type="pres">
      <dgm:prSet presAssocID="{38076077-6810-49FB-BF60-CD7D7277FBDE}" presName="connectorText" presStyleLbl="sibTrans2D1" presStyleIdx="0" presStyleCnt="3"/>
      <dgm:spPr/>
    </dgm:pt>
    <dgm:pt modelId="{5E6C0D2E-8B1E-45F3-9A5E-6E0A9672AE6A}" type="pres">
      <dgm:prSet presAssocID="{3E691D6C-CFD4-4781-BB5A-A1273C08EEDA}" presName="node" presStyleLbl="node1" presStyleIdx="1" presStyleCnt="4">
        <dgm:presLayoutVars>
          <dgm:bulletEnabled val="1"/>
        </dgm:presLayoutVars>
      </dgm:prSet>
      <dgm:spPr/>
    </dgm:pt>
    <dgm:pt modelId="{75AAB146-C605-4CE5-B492-676074F79475}" type="pres">
      <dgm:prSet presAssocID="{F0093C97-F577-469C-9149-6AC9A807054C}" presName="sibTrans" presStyleLbl="sibTrans2D1" presStyleIdx="1" presStyleCnt="3"/>
      <dgm:spPr/>
    </dgm:pt>
    <dgm:pt modelId="{91E5F7C6-D3A8-4F55-B7D2-1D47B2D5292F}" type="pres">
      <dgm:prSet presAssocID="{F0093C97-F577-469C-9149-6AC9A807054C}" presName="connectorText" presStyleLbl="sibTrans2D1" presStyleIdx="1" presStyleCnt="3"/>
      <dgm:spPr/>
    </dgm:pt>
    <dgm:pt modelId="{7E789C60-D118-4DB3-B71D-8EB7C8F4BCB0}" type="pres">
      <dgm:prSet presAssocID="{B2119F72-C25E-45CC-B250-A1CDD08904E0}" presName="node" presStyleLbl="node1" presStyleIdx="2" presStyleCnt="4">
        <dgm:presLayoutVars>
          <dgm:bulletEnabled val="1"/>
        </dgm:presLayoutVars>
      </dgm:prSet>
      <dgm:spPr/>
    </dgm:pt>
    <dgm:pt modelId="{F21BCBFC-B6C0-44EC-9BC1-745B1E39D949}" type="pres">
      <dgm:prSet presAssocID="{77E85E37-F936-4FB3-BA22-5D606F1B5D91}" presName="sibTrans" presStyleLbl="sibTrans2D1" presStyleIdx="2" presStyleCnt="3"/>
      <dgm:spPr/>
    </dgm:pt>
    <dgm:pt modelId="{52ED3E7D-DFAC-4C77-886D-CC13660897A7}" type="pres">
      <dgm:prSet presAssocID="{77E85E37-F936-4FB3-BA22-5D606F1B5D91}" presName="connectorText" presStyleLbl="sibTrans2D1" presStyleIdx="2" presStyleCnt="3"/>
      <dgm:spPr/>
    </dgm:pt>
    <dgm:pt modelId="{7B167B24-5021-40FC-A354-6D92D5C9ADE9}" type="pres">
      <dgm:prSet presAssocID="{43919957-F8EF-4ED0-877D-D5C36C1D5C15}" presName="node" presStyleLbl="node1" presStyleIdx="3" presStyleCnt="4">
        <dgm:presLayoutVars>
          <dgm:bulletEnabled val="1"/>
        </dgm:presLayoutVars>
      </dgm:prSet>
      <dgm:spPr/>
    </dgm:pt>
  </dgm:ptLst>
  <dgm:cxnLst>
    <dgm:cxn modelId="{47214A19-30ED-470A-B1CD-4781AFC810AF}" type="presOf" srcId="{B2119F72-C25E-45CC-B250-A1CDD08904E0}" destId="{7E789C60-D118-4DB3-B71D-8EB7C8F4BCB0}" srcOrd="0" destOrd="0" presId="urn:microsoft.com/office/officeart/2005/8/layout/process2"/>
    <dgm:cxn modelId="{EF88EB3B-27DD-4445-B948-91D4F1EAB4A6}" srcId="{C678C05E-C670-40BF-AAAA-CBDEE70C0A40}" destId="{B2119F72-C25E-45CC-B250-A1CDD08904E0}" srcOrd="2" destOrd="0" parTransId="{64C66603-64D3-4BDD-9CC9-6C9E6F848E2E}" sibTransId="{77E85E37-F936-4FB3-BA22-5D606F1B5D91}"/>
    <dgm:cxn modelId="{F95C8E3C-C691-4EDA-A960-60EFCCE65400}" srcId="{C678C05E-C670-40BF-AAAA-CBDEE70C0A40}" destId="{3E691D6C-CFD4-4781-BB5A-A1273C08EEDA}" srcOrd="1" destOrd="0" parTransId="{B9EB2172-6BC6-4601-8DD6-E73358E5E9ED}" sibTransId="{F0093C97-F577-469C-9149-6AC9A807054C}"/>
    <dgm:cxn modelId="{A4F0F053-86BE-4DC6-A276-5C3E37572B5B}" type="presOf" srcId="{882A51F5-9895-4A7A-9AB8-A29D7BBA4A42}" destId="{86E6792D-C6F6-4309-8557-C5A25393C72F}" srcOrd="0" destOrd="0" presId="urn:microsoft.com/office/officeart/2005/8/layout/process2"/>
    <dgm:cxn modelId="{9FC18174-C3ED-4B52-9541-A093EACF9680}" type="presOf" srcId="{38076077-6810-49FB-BF60-CD7D7277FBDE}" destId="{0556AE79-8760-4A88-B53E-D9CA6A0651A9}" srcOrd="1" destOrd="0" presId="urn:microsoft.com/office/officeart/2005/8/layout/process2"/>
    <dgm:cxn modelId="{D15E2B93-7A52-429D-B8F7-3D996801398A}" type="presOf" srcId="{38076077-6810-49FB-BF60-CD7D7277FBDE}" destId="{28957B37-14D1-423A-A674-CFF5FA444190}" srcOrd="0" destOrd="0" presId="urn:microsoft.com/office/officeart/2005/8/layout/process2"/>
    <dgm:cxn modelId="{3CE50896-88B3-4DA4-A5A1-189D6E95C346}" type="presOf" srcId="{F0093C97-F577-469C-9149-6AC9A807054C}" destId="{75AAB146-C605-4CE5-B492-676074F79475}" srcOrd="0" destOrd="0" presId="urn:microsoft.com/office/officeart/2005/8/layout/process2"/>
    <dgm:cxn modelId="{391F63B0-A318-4E6A-80AA-07C4E3340D7C}" srcId="{C678C05E-C670-40BF-AAAA-CBDEE70C0A40}" destId="{43919957-F8EF-4ED0-877D-D5C36C1D5C15}" srcOrd="3" destOrd="0" parTransId="{2DD21422-1002-48BA-A52F-FA174C0CEE8C}" sibTransId="{DEED50DD-5B5B-4247-9E90-DDF79BB63E5D}"/>
    <dgm:cxn modelId="{58AC48B1-89B7-4CA0-8CBA-82E81361E2C1}" srcId="{C678C05E-C670-40BF-AAAA-CBDEE70C0A40}" destId="{882A51F5-9895-4A7A-9AB8-A29D7BBA4A42}" srcOrd="0" destOrd="0" parTransId="{4DDF601E-8AB3-41DD-B8B2-24513B23387C}" sibTransId="{38076077-6810-49FB-BF60-CD7D7277FBDE}"/>
    <dgm:cxn modelId="{06BE01B9-642A-4195-A666-F0561072CCE9}" type="presOf" srcId="{C678C05E-C670-40BF-AAAA-CBDEE70C0A40}" destId="{5383C8A5-DAA4-473D-89AA-138BD548A7ED}" srcOrd="0" destOrd="0" presId="urn:microsoft.com/office/officeart/2005/8/layout/process2"/>
    <dgm:cxn modelId="{FE0C75BA-3CEA-443F-82DB-9CD9E8667323}" type="presOf" srcId="{3E691D6C-CFD4-4781-BB5A-A1273C08EEDA}" destId="{5E6C0D2E-8B1E-45F3-9A5E-6E0A9672AE6A}" srcOrd="0" destOrd="0" presId="urn:microsoft.com/office/officeart/2005/8/layout/process2"/>
    <dgm:cxn modelId="{87D758CC-A173-4FAE-A219-F2937132F44F}" type="presOf" srcId="{77E85E37-F936-4FB3-BA22-5D606F1B5D91}" destId="{52ED3E7D-DFAC-4C77-886D-CC13660897A7}" srcOrd="1" destOrd="0" presId="urn:microsoft.com/office/officeart/2005/8/layout/process2"/>
    <dgm:cxn modelId="{A6F122E6-70A6-4921-9178-ACCF3C80858D}" type="presOf" srcId="{77E85E37-F936-4FB3-BA22-5D606F1B5D91}" destId="{F21BCBFC-B6C0-44EC-9BC1-745B1E39D949}" srcOrd="0" destOrd="0" presId="urn:microsoft.com/office/officeart/2005/8/layout/process2"/>
    <dgm:cxn modelId="{C6FDA0E7-6F7A-43FF-9299-F7E7DEFFD42C}" type="presOf" srcId="{43919957-F8EF-4ED0-877D-D5C36C1D5C15}" destId="{7B167B24-5021-40FC-A354-6D92D5C9ADE9}" srcOrd="0" destOrd="0" presId="urn:microsoft.com/office/officeart/2005/8/layout/process2"/>
    <dgm:cxn modelId="{318200FA-8AC2-4290-BB7D-7EEFFAA67535}" type="presOf" srcId="{F0093C97-F577-469C-9149-6AC9A807054C}" destId="{91E5F7C6-D3A8-4F55-B7D2-1D47B2D5292F}" srcOrd="1" destOrd="0" presId="urn:microsoft.com/office/officeart/2005/8/layout/process2"/>
    <dgm:cxn modelId="{A1B7F297-BA06-47A4-9561-20A52141465A}" type="presParOf" srcId="{5383C8A5-DAA4-473D-89AA-138BD548A7ED}" destId="{86E6792D-C6F6-4309-8557-C5A25393C72F}" srcOrd="0" destOrd="0" presId="urn:microsoft.com/office/officeart/2005/8/layout/process2"/>
    <dgm:cxn modelId="{62A6D7DA-CFC7-4E31-8598-47058C8434B5}" type="presParOf" srcId="{5383C8A5-DAA4-473D-89AA-138BD548A7ED}" destId="{28957B37-14D1-423A-A674-CFF5FA444190}" srcOrd="1" destOrd="0" presId="urn:microsoft.com/office/officeart/2005/8/layout/process2"/>
    <dgm:cxn modelId="{B852C0B0-851E-40FA-93E7-F4B00BD0137D}" type="presParOf" srcId="{28957B37-14D1-423A-A674-CFF5FA444190}" destId="{0556AE79-8760-4A88-B53E-D9CA6A0651A9}" srcOrd="0" destOrd="0" presId="urn:microsoft.com/office/officeart/2005/8/layout/process2"/>
    <dgm:cxn modelId="{2D288E05-6A5D-473E-B54A-6923550CB2AB}" type="presParOf" srcId="{5383C8A5-DAA4-473D-89AA-138BD548A7ED}" destId="{5E6C0D2E-8B1E-45F3-9A5E-6E0A9672AE6A}" srcOrd="2" destOrd="0" presId="urn:microsoft.com/office/officeart/2005/8/layout/process2"/>
    <dgm:cxn modelId="{DCB6E4CC-B348-4173-A5CD-0D23950F9CFA}" type="presParOf" srcId="{5383C8A5-DAA4-473D-89AA-138BD548A7ED}" destId="{75AAB146-C605-4CE5-B492-676074F79475}" srcOrd="3" destOrd="0" presId="urn:microsoft.com/office/officeart/2005/8/layout/process2"/>
    <dgm:cxn modelId="{C6D7AE55-141F-4305-86DE-90E21C5FE5A7}" type="presParOf" srcId="{75AAB146-C605-4CE5-B492-676074F79475}" destId="{91E5F7C6-D3A8-4F55-B7D2-1D47B2D5292F}" srcOrd="0" destOrd="0" presId="urn:microsoft.com/office/officeart/2005/8/layout/process2"/>
    <dgm:cxn modelId="{394C5D79-1CCC-4479-A573-834A0F2F187D}" type="presParOf" srcId="{5383C8A5-DAA4-473D-89AA-138BD548A7ED}" destId="{7E789C60-D118-4DB3-B71D-8EB7C8F4BCB0}" srcOrd="4" destOrd="0" presId="urn:microsoft.com/office/officeart/2005/8/layout/process2"/>
    <dgm:cxn modelId="{28896DF5-CEE4-48C7-9182-57B22FFB7074}" type="presParOf" srcId="{5383C8A5-DAA4-473D-89AA-138BD548A7ED}" destId="{F21BCBFC-B6C0-44EC-9BC1-745B1E39D949}" srcOrd="5" destOrd="0" presId="urn:microsoft.com/office/officeart/2005/8/layout/process2"/>
    <dgm:cxn modelId="{7322BC4C-DDBD-479D-B200-24AB34B29A7E}" type="presParOf" srcId="{F21BCBFC-B6C0-44EC-9BC1-745B1E39D949}" destId="{52ED3E7D-DFAC-4C77-886D-CC13660897A7}" srcOrd="0" destOrd="0" presId="urn:microsoft.com/office/officeart/2005/8/layout/process2"/>
    <dgm:cxn modelId="{105A6D3F-7B03-47D7-850F-672640A21AB7}" type="presParOf" srcId="{5383C8A5-DAA4-473D-89AA-138BD548A7ED}" destId="{7B167B24-5021-40FC-A354-6D92D5C9ADE9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E42DFEF-1D9B-43D4-B4B4-A6F5667FB01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2099831-D67C-4F7F-9F7C-6E92D394C4F8}">
      <dgm:prSet phldrT="[Tekst]"/>
      <dgm:spPr/>
      <dgm:t>
        <a:bodyPr/>
        <a:lstStyle/>
        <a:p>
          <a:r>
            <a:rPr lang="en-GB" dirty="0" err="1"/>
            <a:t>distributie</a:t>
          </a:r>
          <a:endParaRPr lang="en-GB" dirty="0"/>
        </a:p>
      </dgm:t>
    </dgm:pt>
    <dgm:pt modelId="{0E43D646-83CE-4A64-B3EE-4B7A14BB7958}" type="parTrans" cxnId="{20F7A0C9-09CA-42B9-8A49-243C4C92835D}">
      <dgm:prSet/>
      <dgm:spPr/>
      <dgm:t>
        <a:bodyPr/>
        <a:lstStyle/>
        <a:p>
          <a:endParaRPr lang="en-GB"/>
        </a:p>
      </dgm:t>
    </dgm:pt>
    <dgm:pt modelId="{724639C0-B056-4DC4-875A-C6B9E1B67488}" type="sibTrans" cxnId="{20F7A0C9-09CA-42B9-8A49-243C4C92835D}">
      <dgm:prSet/>
      <dgm:spPr/>
      <dgm:t>
        <a:bodyPr/>
        <a:lstStyle/>
        <a:p>
          <a:endParaRPr lang="en-GB"/>
        </a:p>
      </dgm:t>
    </dgm:pt>
    <dgm:pt modelId="{78D05E65-FA72-4F3B-866C-5D80A348D678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err="1"/>
            <a:t>probleem</a:t>
          </a:r>
          <a:r>
            <a:rPr lang="en-GB" dirty="0"/>
            <a:t> melding</a:t>
          </a:r>
        </a:p>
      </dgm:t>
    </dgm:pt>
    <dgm:pt modelId="{E8A8CCA3-5DC1-44B9-AF5A-93C2D2C3EAB7}" type="parTrans" cxnId="{41EB90B9-9E0C-46BB-A5E9-E4D529234ED9}">
      <dgm:prSet/>
      <dgm:spPr/>
      <dgm:t>
        <a:bodyPr/>
        <a:lstStyle/>
        <a:p>
          <a:endParaRPr lang="en-GB"/>
        </a:p>
      </dgm:t>
    </dgm:pt>
    <dgm:pt modelId="{E5AD920B-ADC0-4673-8581-3C6E216C15FF}" type="sibTrans" cxnId="{41EB90B9-9E0C-46BB-A5E9-E4D529234ED9}">
      <dgm:prSet/>
      <dgm:spPr/>
      <dgm:t>
        <a:bodyPr/>
        <a:lstStyle/>
        <a:p>
          <a:endParaRPr lang="en-GB"/>
        </a:p>
      </dgm:t>
    </dgm:pt>
    <dgm:pt modelId="{779D68A0-76A0-4D2D-B426-19CC8D26126D}">
      <dgm:prSet phldrT="[Tekst]"/>
      <dgm:spPr/>
      <dgm:t>
        <a:bodyPr/>
        <a:lstStyle/>
        <a:p>
          <a:r>
            <a:rPr lang="en-GB" dirty="0" err="1"/>
            <a:t>nazorg</a:t>
          </a:r>
          <a:endParaRPr lang="en-GB" dirty="0"/>
        </a:p>
      </dgm:t>
    </dgm:pt>
    <dgm:pt modelId="{06530AB3-BAE9-4E01-9744-28EE00DD30AA}" type="parTrans" cxnId="{4D5467C6-C71D-4520-9DA6-3B4F343A22FC}">
      <dgm:prSet/>
      <dgm:spPr/>
      <dgm:t>
        <a:bodyPr/>
        <a:lstStyle/>
        <a:p>
          <a:endParaRPr lang="en-GB"/>
        </a:p>
      </dgm:t>
    </dgm:pt>
    <dgm:pt modelId="{BD9401AF-526D-43D3-86B3-684232E8F332}" type="sibTrans" cxnId="{4D5467C6-C71D-4520-9DA6-3B4F343A22FC}">
      <dgm:prSet/>
      <dgm:spPr/>
      <dgm:t>
        <a:bodyPr/>
        <a:lstStyle/>
        <a:p>
          <a:endParaRPr lang="en-GB"/>
        </a:p>
      </dgm:t>
    </dgm:pt>
    <dgm:pt modelId="{5CEE1BAD-B149-46C6-B905-339AECEE0F8B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err="1"/>
            <a:t>oplossing</a:t>
          </a:r>
          <a:endParaRPr lang="en-GB" dirty="0"/>
        </a:p>
      </dgm:t>
    </dgm:pt>
    <dgm:pt modelId="{9191527C-797F-4F14-AF36-3534C2E7413E}" type="parTrans" cxnId="{970937D9-156A-4E69-A183-01F06994B0CB}">
      <dgm:prSet/>
      <dgm:spPr/>
      <dgm:t>
        <a:bodyPr/>
        <a:lstStyle/>
        <a:p>
          <a:endParaRPr lang="en-GB"/>
        </a:p>
      </dgm:t>
    </dgm:pt>
    <dgm:pt modelId="{CEFBDA4B-36FB-4F08-A9F1-0D9A5890BB83}" type="sibTrans" cxnId="{970937D9-156A-4E69-A183-01F06994B0CB}">
      <dgm:prSet/>
      <dgm:spPr/>
      <dgm:t>
        <a:bodyPr/>
        <a:lstStyle/>
        <a:p>
          <a:endParaRPr lang="en-GB"/>
        </a:p>
      </dgm:t>
    </dgm:pt>
    <dgm:pt modelId="{F455EF49-DAE8-4598-AD5B-DF329D908BFB}">
      <dgm:prSet phldrT="[Tekst]"/>
      <dgm:spPr/>
      <dgm:t>
        <a:bodyPr/>
        <a:lstStyle/>
        <a:p>
          <a:r>
            <a:rPr lang="en-GB" dirty="0" err="1"/>
            <a:t>klant</a:t>
          </a:r>
          <a:endParaRPr lang="en-GB" dirty="0"/>
        </a:p>
      </dgm:t>
    </dgm:pt>
    <dgm:pt modelId="{BE5639CC-C70F-4F7A-9BFA-38B7DB269F60}" type="parTrans" cxnId="{CD48A849-A806-4DD5-89F5-45E11B70F1BE}">
      <dgm:prSet/>
      <dgm:spPr/>
      <dgm:t>
        <a:bodyPr/>
        <a:lstStyle/>
        <a:p>
          <a:endParaRPr lang="en-GB"/>
        </a:p>
      </dgm:t>
    </dgm:pt>
    <dgm:pt modelId="{EF4D2D63-4D4D-4A27-B8D6-0526E1325E1A}" type="sibTrans" cxnId="{CD48A849-A806-4DD5-89F5-45E11B70F1BE}">
      <dgm:prSet/>
      <dgm:spPr/>
      <dgm:t>
        <a:bodyPr/>
        <a:lstStyle/>
        <a:p>
          <a:endParaRPr lang="en-GB"/>
        </a:p>
      </dgm:t>
    </dgm:pt>
    <dgm:pt modelId="{E563D101-FE49-4278-B28E-D2396E8BD821}" type="pres">
      <dgm:prSet presAssocID="{CE42DFEF-1D9B-43D4-B4B4-A6F5667FB018}" presName="Name0" presStyleCnt="0">
        <dgm:presLayoutVars>
          <dgm:dir/>
          <dgm:resizeHandles val="exact"/>
        </dgm:presLayoutVars>
      </dgm:prSet>
      <dgm:spPr/>
    </dgm:pt>
    <dgm:pt modelId="{6C7EA6AD-E4A0-4F76-99AE-FB2F43A2646A}" type="pres">
      <dgm:prSet presAssocID="{62099831-D67C-4F7F-9F7C-6E92D394C4F8}" presName="node" presStyleLbl="node1" presStyleIdx="0" presStyleCnt="5">
        <dgm:presLayoutVars>
          <dgm:bulletEnabled val="1"/>
        </dgm:presLayoutVars>
      </dgm:prSet>
      <dgm:spPr/>
    </dgm:pt>
    <dgm:pt modelId="{525C26DC-A778-4F26-B2EA-D3CF73ADF880}" type="pres">
      <dgm:prSet presAssocID="{724639C0-B056-4DC4-875A-C6B9E1B67488}" presName="sibTrans" presStyleLbl="sibTrans2D1" presStyleIdx="0" presStyleCnt="4"/>
      <dgm:spPr/>
    </dgm:pt>
    <dgm:pt modelId="{87A00A22-BCE7-4230-9DE4-40A766C20AFB}" type="pres">
      <dgm:prSet presAssocID="{724639C0-B056-4DC4-875A-C6B9E1B67488}" presName="connectorText" presStyleLbl="sibTrans2D1" presStyleIdx="0" presStyleCnt="4"/>
      <dgm:spPr/>
    </dgm:pt>
    <dgm:pt modelId="{A5225DE0-6C07-492B-BB2D-4A456BFC15DA}" type="pres">
      <dgm:prSet presAssocID="{78D05E65-FA72-4F3B-866C-5D80A348D678}" presName="node" presStyleLbl="node1" presStyleIdx="1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706A3793-3DEA-4D30-ACA0-60DCF4539377}" type="pres">
      <dgm:prSet presAssocID="{E5AD920B-ADC0-4673-8581-3C6E216C15FF}" presName="sibTrans" presStyleLbl="sibTrans2D1" presStyleIdx="1" presStyleCnt="4"/>
      <dgm:spPr/>
    </dgm:pt>
    <dgm:pt modelId="{B8E8A6D0-706E-40EA-B27D-53A5C85D66B3}" type="pres">
      <dgm:prSet presAssocID="{E5AD920B-ADC0-4673-8581-3C6E216C15FF}" presName="connectorText" presStyleLbl="sibTrans2D1" presStyleIdx="1" presStyleCnt="4"/>
      <dgm:spPr/>
    </dgm:pt>
    <dgm:pt modelId="{616C2B68-9628-4111-ABA0-A5DE02763E09}" type="pres">
      <dgm:prSet presAssocID="{779D68A0-76A0-4D2D-B426-19CC8D26126D}" presName="node" presStyleLbl="node1" presStyleIdx="2" presStyleCnt="5" custScaleX="145795">
        <dgm:presLayoutVars>
          <dgm:bulletEnabled val="1"/>
        </dgm:presLayoutVars>
      </dgm:prSet>
      <dgm:spPr>
        <a:prstGeom prst="chevron">
          <a:avLst/>
        </a:prstGeom>
      </dgm:spPr>
    </dgm:pt>
    <dgm:pt modelId="{73757CDE-63B2-4866-A5A1-B276B34B59C7}" type="pres">
      <dgm:prSet presAssocID="{BD9401AF-526D-43D3-86B3-684232E8F332}" presName="sibTrans" presStyleLbl="sibTrans2D1" presStyleIdx="2" presStyleCnt="4"/>
      <dgm:spPr/>
    </dgm:pt>
    <dgm:pt modelId="{87502F00-FE9E-4DDC-AC6B-C7C44040778A}" type="pres">
      <dgm:prSet presAssocID="{BD9401AF-526D-43D3-86B3-684232E8F332}" presName="connectorText" presStyleLbl="sibTrans2D1" presStyleIdx="2" presStyleCnt="4"/>
      <dgm:spPr/>
    </dgm:pt>
    <dgm:pt modelId="{55099C6B-644B-41C3-B985-90A0CC0FF206}" type="pres">
      <dgm:prSet presAssocID="{5CEE1BAD-B149-46C6-B905-339AECEE0F8B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1053A799-38FE-4A5E-BF62-1E0D8C383ED8}" type="pres">
      <dgm:prSet presAssocID="{CEFBDA4B-36FB-4F08-A9F1-0D9A5890BB83}" presName="sibTrans" presStyleLbl="sibTrans2D1" presStyleIdx="3" presStyleCnt="4"/>
      <dgm:spPr/>
    </dgm:pt>
    <dgm:pt modelId="{A57F47FE-9595-42DC-966B-A010F560D75A}" type="pres">
      <dgm:prSet presAssocID="{CEFBDA4B-36FB-4F08-A9F1-0D9A5890BB83}" presName="connectorText" presStyleLbl="sibTrans2D1" presStyleIdx="3" presStyleCnt="4"/>
      <dgm:spPr/>
    </dgm:pt>
    <dgm:pt modelId="{D9CF6187-DF85-4866-A396-2191607784C7}" type="pres">
      <dgm:prSet presAssocID="{F455EF49-DAE8-4598-AD5B-DF329D908BFB}" presName="node" presStyleLbl="node1" presStyleIdx="4" presStyleCnt="5" custLinFactNeighborX="807">
        <dgm:presLayoutVars>
          <dgm:bulletEnabled val="1"/>
        </dgm:presLayoutVars>
      </dgm:prSet>
      <dgm:spPr/>
    </dgm:pt>
  </dgm:ptLst>
  <dgm:cxnLst>
    <dgm:cxn modelId="{11F35304-8502-49A6-961B-9E55CA6ED50D}" type="presOf" srcId="{CEFBDA4B-36FB-4F08-A9F1-0D9A5890BB83}" destId="{1053A799-38FE-4A5E-BF62-1E0D8C383ED8}" srcOrd="0" destOrd="0" presId="urn:microsoft.com/office/officeart/2005/8/layout/process1"/>
    <dgm:cxn modelId="{AB0B3005-38F6-4FC2-A5E1-1AF2B8F37272}" type="presOf" srcId="{CEFBDA4B-36FB-4F08-A9F1-0D9A5890BB83}" destId="{A57F47FE-9595-42DC-966B-A010F560D75A}" srcOrd="1" destOrd="0" presId="urn:microsoft.com/office/officeart/2005/8/layout/process1"/>
    <dgm:cxn modelId="{600F120D-2160-44D0-BA9F-F5FABF003609}" type="presOf" srcId="{5CEE1BAD-B149-46C6-B905-339AECEE0F8B}" destId="{55099C6B-644B-41C3-B985-90A0CC0FF206}" srcOrd="0" destOrd="0" presId="urn:microsoft.com/office/officeart/2005/8/layout/process1"/>
    <dgm:cxn modelId="{2102B41D-25F8-4A55-B944-F6C8406D635C}" type="presOf" srcId="{BD9401AF-526D-43D3-86B3-684232E8F332}" destId="{73757CDE-63B2-4866-A5A1-B276B34B59C7}" srcOrd="0" destOrd="0" presId="urn:microsoft.com/office/officeart/2005/8/layout/process1"/>
    <dgm:cxn modelId="{4D541921-8172-45F4-969A-39A09AE69263}" type="presOf" srcId="{724639C0-B056-4DC4-875A-C6B9E1B67488}" destId="{525C26DC-A778-4F26-B2EA-D3CF73ADF880}" srcOrd="0" destOrd="0" presId="urn:microsoft.com/office/officeart/2005/8/layout/process1"/>
    <dgm:cxn modelId="{F86C3469-9CAC-4BA6-870F-BFE6E44D5E1C}" type="presOf" srcId="{62099831-D67C-4F7F-9F7C-6E92D394C4F8}" destId="{6C7EA6AD-E4A0-4F76-99AE-FB2F43A2646A}" srcOrd="0" destOrd="0" presId="urn:microsoft.com/office/officeart/2005/8/layout/process1"/>
    <dgm:cxn modelId="{CD48A849-A806-4DD5-89F5-45E11B70F1BE}" srcId="{CE42DFEF-1D9B-43D4-B4B4-A6F5667FB018}" destId="{F455EF49-DAE8-4598-AD5B-DF329D908BFB}" srcOrd="4" destOrd="0" parTransId="{BE5639CC-C70F-4F7A-9BFA-38B7DB269F60}" sibTransId="{EF4D2D63-4D4D-4A27-B8D6-0526E1325E1A}"/>
    <dgm:cxn modelId="{AC93966B-DC63-4F58-8017-C9A358C328EF}" type="presOf" srcId="{E5AD920B-ADC0-4673-8581-3C6E216C15FF}" destId="{706A3793-3DEA-4D30-ACA0-60DCF4539377}" srcOrd="0" destOrd="0" presId="urn:microsoft.com/office/officeart/2005/8/layout/process1"/>
    <dgm:cxn modelId="{ADA4556F-2773-45D6-B90E-507027C9DFC0}" type="presOf" srcId="{779D68A0-76A0-4D2D-B426-19CC8D26126D}" destId="{616C2B68-9628-4111-ABA0-A5DE02763E09}" srcOrd="0" destOrd="0" presId="urn:microsoft.com/office/officeart/2005/8/layout/process1"/>
    <dgm:cxn modelId="{709D627A-C138-4F52-9395-E7AF2E7C092B}" type="presOf" srcId="{BD9401AF-526D-43D3-86B3-684232E8F332}" destId="{87502F00-FE9E-4DDC-AC6B-C7C44040778A}" srcOrd="1" destOrd="0" presId="urn:microsoft.com/office/officeart/2005/8/layout/process1"/>
    <dgm:cxn modelId="{9B7913A2-E17F-4A54-A27E-1099FEC6B899}" type="presOf" srcId="{78D05E65-FA72-4F3B-866C-5D80A348D678}" destId="{A5225DE0-6C07-492B-BB2D-4A456BFC15DA}" srcOrd="0" destOrd="0" presId="urn:microsoft.com/office/officeart/2005/8/layout/process1"/>
    <dgm:cxn modelId="{756ECEA5-C02A-45BA-B49D-95C708644221}" type="presOf" srcId="{CE42DFEF-1D9B-43D4-B4B4-A6F5667FB018}" destId="{E563D101-FE49-4278-B28E-D2396E8BD821}" srcOrd="0" destOrd="0" presId="urn:microsoft.com/office/officeart/2005/8/layout/process1"/>
    <dgm:cxn modelId="{41EB90B9-9E0C-46BB-A5E9-E4D529234ED9}" srcId="{CE42DFEF-1D9B-43D4-B4B4-A6F5667FB018}" destId="{78D05E65-FA72-4F3B-866C-5D80A348D678}" srcOrd="1" destOrd="0" parTransId="{E8A8CCA3-5DC1-44B9-AF5A-93C2D2C3EAB7}" sibTransId="{E5AD920B-ADC0-4673-8581-3C6E216C15FF}"/>
    <dgm:cxn modelId="{4D5467C6-C71D-4520-9DA6-3B4F343A22FC}" srcId="{CE42DFEF-1D9B-43D4-B4B4-A6F5667FB018}" destId="{779D68A0-76A0-4D2D-B426-19CC8D26126D}" srcOrd="2" destOrd="0" parTransId="{06530AB3-BAE9-4E01-9744-28EE00DD30AA}" sibTransId="{BD9401AF-526D-43D3-86B3-684232E8F332}"/>
    <dgm:cxn modelId="{20F7A0C9-09CA-42B9-8A49-243C4C92835D}" srcId="{CE42DFEF-1D9B-43D4-B4B4-A6F5667FB018}" destId="{62099831-D67C-4F7F-9F7C-6E92D394C4F8}" srcOrd="0" destOrd="0" parTransId="{0E43D646-83CE-4A64-B3EE-4B7A14BB7958}" sibTransId="{724639C0-B056-4DC4-875A-C6B9E1B67488}"/>
    <dgm:cxn modelId="{9D91B6CC-EDF2-434F-BC98-7F75F62A7B32}" type="presOf" srcId="{724639C0-B056-4DC4-875A-C6B9E1B67488}" destId="{87A00A22-BCE7-4230-9DE4-40A766C20AFB}" srcOrd="1" destOrd="0" presId="urn:microsoft.com/office/officeart/2005/8/layout/process1"/>
    <dgm:cxn modelId="{970937D9-156A-4E69-A183-01F06994B0CB}" srcId="{CE42DFEF-1D9B-43D4-B4B4-A6F5667FB018}" destId="{5CEE1BAD-B149-46C6-B905-339AECEE0F8B}" srcOrd="3" destOrd="0" parTransId="{9191527C-797F-4F14-AF36-3534C2E7413E}" sibTransId="{CEFBDA4B-36FB-4F08-A9F1-0D9A5890BB83}"/>
    <dgm:cxn modelId="{66798DDB-75B0-43B2-9644-DFBA0550FC73}" type="presOf" srcId="{F455EF49-DAE8-4598-AD5B-DF329D908BFB}" destId="{D9CF6187-DF85-4866-A396-2191607784C7}" srcOrd="0" destOrd="0" presId="urn:microsoft.com/office/officeart/2005/8/layout/process1"/>
    <dgm:cxn modelId="{9B8105F8-E5ED-4E58-8AFC-E724CAE087F6}" type="presOf" srcId="{E5AD920B-ADC0-4673-8581-3C6E216C15FF}" destId="{B8E8A6D0-706E-40EA-B27D-53A5C85D66B3}" srcOrd="1" destOrd="0" presId="urn:microsoft.com/office/officeart/2005/8/layout/process1"/>
    <dgm:cxn modelId="{355F3C48-D3F2-457E-BDE1-EB05661B2AD4}" type="presParOf" srcId="{E563D101-FE49-4278-B28E-D2396E8BD821}" destId="{6C7EA6AD-E4A0-4F76-99AE-FB2F43A2646A}" srcOrd="0" destOrd="0" presId="urn:microsoft.com/office/officeart/2005/8/layout/process1"/>
    <dgm:cxn modelId="{05529CE1-509C-4243-A32A-698D4BF6881E}" type="presParOf" srcId="{E563D101-FE49-4278-B28E-D2396E8BD821}" destId="{525C26DC-A778-4F26-B2EA-D3CF73ADF880}" srcOrd="1" destOrd="0" presId="urn:microsoft.com/office/officeart/2005/8/layout/process1"/>
    <dgm:cxn modelId="{B679FD8A-366A-4164-8661-0DB8A2A54154}" type="presParOf" srcId="{525C26DC-A778-4F26-B2EA-D3CF73ADF880}" destId="{87A00A22-BCE7-4230-9DE4-40A766C20AFB}" srcOrd="0" destOrd="0" presId="urn:microsoft.com/office/officeart/2005/8/layout/process1"/>
    <dgm:cxn modelId="{0BDB213B-BE79-4313-BC3E-815DE73BD1EB}" type="presParOf" srcId="{E563D101-FE49-4278-B28E-D2396E8BD821}" destId="{A5225DE0-6C07-492B-BB2D-4A456BFC15DA}" srcOrd="2" destOrd="0" presId="urn:microsoft.com/office/officeart/2005/8/layout/process1"/>
    <dgm:cxn modelId="{06909E40-6DE0-450A-9ED7-48A48321AFC9}" type="presParOf" srcId="{E563D101-FE49-4278-B28E-D2396E8BD821}" destId="{706A3793-3DEA-4D30-ACA0-60DCF4539377}" srcOrd="3" destOrd="0" presId="urn:microsoft.com/office/officeart/2005/8/layout/process1"/>
    <dgm:cxn modelId="{664055C2-19B8-4874-A94A-F501712D2636}" type="presParOf" srcId="{706A3793-3DEA-4D30-ACA0-60DCF4539377}" destId="{B8E8A6D0-706E-40EA-B27D-53A5C85D66B3}" srcOrd="0" destOrd="0" presId="urn:microsoft.com/office/officeart/2005/8/layout/process1"/>
    <dgm:cxn modelId="{FAAD22CE-B5BC-4914-B1CA-32E278D332A9}" type="presParOf" srcId="{E563D101-FE49-4278-B28E-D2396E8BD821}" destId="{616C2B68-9628-4111-ABA0-A5DE02763E09}" srcOrd="4" destOrd="0" presId="urn:microsoft.com/office/officeart/2005/8/layout/process1"/>
    <dgm:cxn modelId="{29E4472E-38C8-4835-B2A9-CF8843DAD236}" type="presParOf" srcId="{E563D101-FE49-4278-B28E-D2396E8BD821}" destId="{73757CDE-63B2-4866-A5A1-B276B34B59C7}" srcOrd="5" destOrd="0" presId="urn:microsoft.com/office/officeart/2005/8/layout/process1"/>
    <dgm:cxn modelId="{13291237-184B-450B-A2CE-504BAA1D3E21}" type="presParOf" srcId="{73757CDE-63B2-4866-A5A1-B276B34B59C7}" destId="{87502F00-FE9E-4DDC-AC6B-C7C44040778A}" srcOrd="0" destOrd="0" presId="urn:microsoft.com/office/officeart/2005/8/layout/process1"/>
    <dgm:cxn modelId="{044C2258-3AE7-48A8-B8CD-55761F8075A3}" type="presParOf" srcId="{E563D101-FE49-4278-B28E-D2396E8BD821}" destId="{55099C6B-644B-41C3-B985-90A0CC0FF206}" srcOrd="6" destOrd="0" presId="urn:microsoft.com/office/officeart/2005/8/layout/process1"/>
    <dgm:cxn modelId="{1AFFD79B-6BB0-4BEC-BD79-19A0093CDC66}" type="presParOf" srcId="{E563D101-FE49-4278-B28E-D2396E8BD821}" destId="{1053A799-38FE-4A5E-BF62-1E0D8C383ED8}" srcOrd="7" destOrd="0" presId="urn:microsoft.com/office/officeart/2005/8/layout/process1"/>
    <dgm:cxn modelId="{D3C335C6-941E-4F89-B05E-1D667138462C}" type="presParOf" srcId="{1053A799-38FE-4A5E-BF62-1E0D8C383ED8}" destId="{A57F47FE-9595-42DC-966B-A010F560D75A}" srcOrd="0" destOrd="0" presId="urn:microsoft.com/office/officeart/2005/8/layout/process1"/>
    <dgm:cxn modelId="{CAF8D0F3-0AF4-4497-AD7E-C083868A7729}" type="presParOf" srcId="{E563D101-FE49-4278-B28E-D2396E8BD821}" destId="{D9CF6187-DF85-4866-A396-2191607784C7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78C05E-C670-40BF-AAAA-CBDEE70C0A4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82A51F5-9895-4A7A-9AB8-A29D7BBA4A42}">
      <dgm:prSet phldrT="[Tekst]"/>
      <dgm:spPr/>
      <dgm:t>
        <a:bodyPr/>
        <a:lstStyle/>
        <a:p>
          <a:r>
            <a:rPr lang="en-GB" dirty="0"/>
            <a:t>1.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1]</a:t>
          </a:r>
        </a:p>
      </dgm:t>
    </dgm:pt>
    <dgm:pt modelId="{4DDF601E-8AB3-41DD-B8B2-24513B23387C}" type="parTrans" cxnId="{58AC48B1-89B7-4CA0-8CBA-82E81361E2C1}">
      <dgm:prSet/>
      <dgm:spPr/>
      <dgm:t>
        <a:bodyPr/>
        <a:lstStyle/>
        <a:p>
          <a:endParaRPr lang="en-GB"/>
        </a:p>
      </dgm:t>
    </dgm:pt>
    <dgm:pt modelId="{38076077-6810-49FB-BF60-CD7D7277FBDE}" type="sibTrans" cxnId="{58AC48B1-89B7-4CA0-8CBA-82E81361E2C1}">
      <dgm:prSet/>
      <dgm:spPr/>
      <dgm:t>
        <a:bodyPr/>
        <a:lstStyle/>
        <a:p>
          <a:endParaRPr lang="en-GB"/>
        </a:p>
      </dgm:t>
    </dgm:pt>
    <dgm:pt modelId="{3E691D6C-CFD4-4781-BB5A-A1273C08EEDA}">
      <dgm:prSet phldrT="[Tekst]"/>
      <dgm:spPr/>
      <dgm:t>
        <a:bodyPr/>
        <a:lstStyle/>
        <a:p>
          <a:r>
            <a:rPr lang="en-GB" dirty="0"/>
            <a:t>2.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2]</a:t>
          </a:r>
        </a:p>
      </dgm:t>
    </dgm:pt>
    <dgm:pt modelId="{B9EB2172-6BC6-4601-8DD6-E73358E5E9ED}" type="parTrans" cxnId="{F95C8E3C-C691-4EDA-A960-60EFCCE65400}">
      <dgm:prSet/>
      <dgm:spPr/>
      <dgm:t>
        <a:bodyPr/>
        <a:lstStyle/>
        <a:p>
          <a:endParaRPr lang="en-GB"/>
        </a:p>
      </dgm:t>
    </dgm:pt>
    <dgm:pt modelId="{F0093C97-F577-469C-9149-6AC9A807054C}" type="sibTrans" cxnId="{F95C8E3C-C691-4EDA-A960-60EFCCE65400}">
      <dgm:prSet/>
      <dgm:spPr/>
      <dgm:t>
        <a:bodyPr/>
        <a:lstStyle/>
        <a:p>
          <a:endParaRPr lang="en-GB"/>
        </a:p>
      </dgm:t>
    </dgm:pt>
    <dgm:pt modelId="{B2119F72-C25E-45CC-B250-A1CDD08904E0}">
      <dgm:prSet phldrT="[Tekst]"/>
      <dgm:spPr/>
      <dgm:t>
        <a:bodyPr/>
        <a:lstStyle/>
        <a:p>
          <a:r>
            <a:rPr lang="en-GB" dirty="0"/>
            <a:t>3.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3]</a:t>
          </a:r>
        </a:p>
      </dgm:t>
    </dgm:pt>
    <dgm:pt modelId="{64C66603-64D3-4BDD-9CC9-6C9E6F848E2E}" type="parTrans" cxnId="{EF88EB3B-27DD-4445-B948-91D4F1EAB4A6}">
      <dgm:prSet/>
      <dgm:spPr/>
      <dgm:t>
        <a:bodyPr/>
        <a:lstStyle/>
        <a:p>
          <a:endParaRPr lang="en-GB"/>
        </a:p>
      </dgm:t>
    </dgm:pt>
    <dgm:pt modelId="{77E85E37-F936-4FB3-BA22-5D606F1B5D91}" type="sibTrans" cxnId="{EF88EB3B-27DD-4445-B948-91D4F1EAB4A6}">
      <dgm:prSet/>
      <dgm:spPr/>
      <dgm:t>
        <a:bodyPr/>
        <a:lstStyle/>
        <a:p>
          <a:endParaRPr lang="en-GB"/>
        </a:p>
      </dgm:t>
    </dgm:pt>
    <dgm:pt modelId="{43919957-F8EF-4ED0-877D-D5C36C1D5C15}">
      <dgm:prSet phldrT="[Tekst]"/>
      <dgm:spPr/>
      <dgm:t>
        <a:bodyPr/>
        <a:lstStyle/>
        <a:p>
          <a:r>
            <a:rPr lang="en-GB" dirty="0"/>
            <a:t>4. </a:t>
          </a:r>
          <a:br>
            <a:rPr lang="en-GB" dirty="0"/>
          </a:br>
          <a:r>
            <a:rPr lang="en-GB" dirty="0"/>
            <a:t>[</a:t>
          </a:r>
          <a:r>
            <a:rPr lang="en-GB" dirty="0" err="1"/>
            <a:t>activiteit</a:t>
          </a:r>
          <a:r>
            <a:rPr lang="en-GB" dirty="0"/>
            <a:t> 4]</a:t>
          </a:r>
        </a:p>
      </dgm:t>
    </dgm:pt>
    <dgm:pt modelId="{2DD21422-1002-48BA-A52F-FA174C0CEE8C}" type="parTrans" cxnId="{391F63B0-A318-4E6A-80AA-07C4E3340D7C}">
      <dgm:prSet/>
      <dgm:spPr/>
      <dgm:t>
        <a:bodyPr/>
        <a:lstStyle/>
        <a:p>
          <a:endParaRPr lang="en-GB"/>
        </a:p>
      </dgm:t>
    </dgm:pt>
    <dgm:pt modelId="{DEED50DD-5B5B-4247-9E90-DDF79BB63E5D}" type="sibTrans" cxnId="{391F63B0-A318-4E6A-80AA-07C4E3340D7C}">
      <dgm:prSet/>
      <dgm:spPr/>
      <dgm:t>
        <a:bodyPr/>
        <a:lstStyle/>
        <a:p>
          <a:endParaRPr lang="en-GB"/>
        </a:p>
      </dgm:t>
    </dgm:pt>
    <dgm:pt modelId="{5383C8A5-DAA4-473D-89AA-138BD548A7ED}" type="pres">
      <dgm:prSet presAssocID="{C678C05E-C670-40BF-AAAA-CBDEE70C0A40}" presName="linearFlow" presStyleCnt="0">
        <dgm:presLayoutVars>
          <dgm:resizeHandles val="exact"/>
        </dgm:presLayoutVars>
      </dgm:prSet>
      <dgm:spPr/>
    </dgm:pt>
    <dgm:pt modelId="{86E6792D-C6F6-4309-8557-C5A25393C72F}" type="pres">
      <dgm:prSet presAssocID="{882A51F5-9895-4A7A-9AB8-A29D7BBA4A42}" presName="node" presStyleLbl="node1" presStyleIdx="0" presStyleCnt="4">
        <dgm:presLayoutVars>
          <dgm:bulletEnabled val="1"/>
        </dgm:presLayoutVars>
      </dgm:prSet>
      <dgm:spPr/>
    </dgm:pt>
    <dgm:pt modelId="{28957B37-14D1-423A-A674-CFF5FA444190}" type="pres">
      <dgm:prSet presAssocID="{38076077-6810-49FB-BF60-CD7D7277FBDE}" presName="sibTrans" presStyleLbl="sibTrans2D1" presStyleIdx="0" presStyleCnt="3"/>
      <dgm:spPr/>
    </dgm:pt>
    <dgm:pt modelId="{0556AE79-8760-4A88-B53E-D9CA6A0651A9}" type="pres">
      <dgm:prSet presAssocID="{38076077-6810-49FB-BF60-CD7D7277FBDE}" presName="connectorText" presStyleLbl="sibTrans2D1" presStyleIdx="0" presStyleCnt="3"/>
      <dgm:spPr/>
    </dgm:pt>
    <dgm:pt modelId="{5E6C0D2E-8B1E-45F3-9A5E-6E0A9672AE6A}" type="pres">
      <dgm:prSet presAssocID="{3E691D6C-CFD4-4781-BB5A-A1273C08EEDA}" presName="node" presStyleLbl="node1" presStyleIdx="1" presStyleCnt="4">
        <dgm:presLayoutVars>
          <dgm:bulletEnabled val="1"/>
        </dgm:presLayoutVars>
      </dgm:prSet>
      <dgm:spPr/>
    </dgm:pt>
    <dgm:pt modelId="{75AAB146-C605-4CE5-B492-676074F79475}" type="pres">
      <dgm:prSet presAssocID="{F0093C97-F577-469C-9149-6AC9A807054C}" presName="sibTrans" presStyleLbl="sibTrans2D1" presStyleIdx="1" presStyleCnt="3"/>
      <dgm:spPr/>
    </dgm:pt>
    <dgm:pt modelId="{91E5F7C6-D3A8-4F55-B7D2-1D47B2D5292F}" type="pres">
      <dgm:prSet presAssocID="{F0093C97-F577-469C-9149-6AC9A807054C}" presName="connectorText" presStyleLbl="sibTrans2D1" presStyleIdx="1" presStyleCnt="3"/>
      <dgm:spPr/>
    </dgm:pt>
    <dgm:pt modelId="{7E789C60-D118-4DB3-B71D-8EB7C8F4BCB0}" type="pres">
      <dgm:prSet presAssocID="{B2119F72-C25E-45CC-B250-A1CDD08904E0}" presName="node" presStyleLbl="node1" presStyleIdx="2" presStyleCnt="4">
        <dgm:presLayoutVars>
          <dgm:bulletEnabled val="1"/>
        </dgm:presLayoutVars>
      </dgm:prSet>
      <dgm:spPr/>
    </dgm:pt>
    <dgm:pt modelId="{F21BCBFC-B6C0-44EC-9BC1-745B1E39D949}" type="pres">
      <dgm:prSet presAssocID="{77E85E37-F936-4FB3-BA22-5D606F1B5D91}" presName="sibTrans" presStyleLbl="sibTrans2D1" presStyleIdx="2" presStyleCnt="3"/>
      <dgm:spPr/>
    </dgm:pt>
    <dgm:pt modelId="{52ED3E7D-DFAC-4C77-886D-CC13660897A7}" type="pres">
      <dgm:prSet presAssocID="{77E85E37-F936-4FB3-BA22-5D606F1B5D91}" presName="connectorText" presStyleLbl="sibTrans2D1" presStyleIdx="2" presStyleCnt="3"/>
      <dgm:spPr/>
    </dgm:pt>
    <dgm:pt modelId="{7B167B24-5021-40FC-A354-6D92D5C9ADE9}" type="pres">
      <dgm:prSet presAssocID="{43919957-F8EF-4ED0-877D-D5C36C1D5C15}" presName="node" presStyleLbl="node1" presStyleIdx="3" presStyleCnt="4">
        <dgm:presLayoutVars>
          <dgm:bulletEnabled val="1"/>
        </dgm:presLayoutVars>
      </dgm:prSet>
      <dgm:spPr/>
    </dgm:pt>
  </dgm:ptLst>
  <dgm:cxnLst>
    <dgm:cxn modelId="{47214A19-30ED-470A-B1CD-4781AFC810AF}" type="presOf" srcId="{B2119F72-C25E-45CC-B250-A1CDD08904E0}" destId="{7E789C60-D118-4DB3-B71D-8EB7C8F4BCB0}" srcOrd="0" destOrd="0" presId="urn:microsoft.com/office/officeart/2005/8/layout/process2"/>
    <dgm:cxn modelId="{EF88EB3B-27DD-4445-B948-91D4F1EAB4A6}" srcId="{C678C05E-C670-40BF-AAAA-CBDEE70C0A40}" destId="{B2119F72-C25E-45CC-B250-A1CDD08904E0}" srcOrd="2" destOrd="0" parTransId="{64C66603-64D3-4BDD-9CC9-6C9E6F848E2E}" sibTransId="{77E85E37-F936-4FB3-BA22-5D606F1B5D91}"/>
    <dgm:cxn modelId="{F95C8E3C-C691-4EDA-A960-60EFCCE65400}" srcId="{C678C05E-C670-40BF-AAAA-CBDEE70C0A40}" destId="{3E691D6C-CFD4-4781-BB5A-A1273C08EEDA}" srcOrd="1" destOrd="0" parTransId="{B9EB2172-6BC6-4601-8DD6-E73358E5E9ED}" sibTransId="{F0093C97-F577-469C-9149-6AC9A807054C}"/>
    <dgm:cxn modelId="{A4F0F053-86BE-4DC6-A276-5C3E37572B5B}" type="presOf" srcId="{882A51F5-9895-4A7A-9AB8-A29D7BBA4A42}" destId="{86E6792D-C6F6-4309-8557-C5A25393C72F}" srcOrd="0" destOrd="0" presId="urn:microsoft.com/office/officeart/2005/8/layout/process2"/>
    <dgm:cxn modelId="{9FC18174-C3ED-4B52-9541-A093EACF9680}" type="presOf" srcId="{38076077-6810-49FB-BF60-CD7D7277FBDE}" destId="{0556AE79-8760-4A88-B53E-D9CA6A0651A9}" srcOrd="1" destOrd="0" presId="urn:microsoft.com/office/officeart/2005/8/layout/process2"/>
    <dgm:cxn modelId="{D15E2B93-7A52-429D-B8F7-3D996801398A}" type="presOf" srcId="{38076077-6810-49FB-BF60-CD7D7277FBDE}" destId="{28957B37-14D1-423A-A674-CFF5FA444190}" srcOrd="0" destOrd="0" presId="urn:microsoft.com/office/officeart/2005/8/layout/process2"/>
    <dgm:cxn modelId="{3CE50896-88B3-4DA4-A5A1-189D6E95C346}" type="presOf" srcId="{F0093C97-F577-469C-9149-6AC9A807054C}" destId="{75AAB146-C605-4CE5-B492-676074F79475}" srcOrd="0" destOrd="0" presId="urn:microsoft.com/office/officeart/2005/8/layout/process2"/>
    <dgm:cxn modelId="{391F63B0-A318-4E6A-80AA-07C4E3340D7C}" srcId="{C678C05E-C670-40BF-AAAA-CBDEE70C0A40}" destId="{43919957-F8EF-4ED0-877D-D5C36C1D5C15}" srcOrd="3" destOrd="0" parTransId="{2DD21422-1002-48BA-A52F-FA174C0CEE8C}" sibTransId="{DEED50DD-5B5B-4247-9E90-DDF79BB63E5D}"/>
    <dgm:cxn modelId="{58AC48B1-89B7-4CA0-8CBA-82E81361E2C1}" srcId="{C678C05E-C670-40BF-AAAA-CBDEE70C0A40}" destId="{882A51F5-9895-4A7A-9AB8-A29D7BBA4A42}" srcOrd="0" destOrd="0" parTransId="{4DDF601E-8AB3-41DD-B8B2-24513B23387C}" sibTransId="{38076077-6810-49FB-BF60-CD7D7277FBDE}"/>
    <dgm:cxn modelId="{06BE01B9-642A-4195-A666-F0561072CCE9}" type="presOf" srcId="{C678C05E-C670-40BF-AAAA-CBDEE70C0A40}" destId="{5383C8A5-DAA4-473D-89AA-138BD548A7ED}" srcOrd="0" destOrd="0" presId="urn:microsoft.com/office/officeart/2005/8/layout/process2"/>
    <dgm:cxn modelId="{FE0C75BA-3CEA-443F-82DB-9CD9E8667323}" type="presOf" srcId="{3E691D6C-CFD4-4781-BB5A-A1273C08EEDA}" destId="{5E6C0D2E-8B1E-45F3-9A5E-6E0A9672AE6A}" srcOrd="0" destOrd="0" presId="urn:microsoft.com/office/officeart/2005/8/layout/process2"/>
    <dgm:cxn modelId="{87D758CC-A173-4FAE-A219-F2937132F44F}" type="presOf" srcId="{77E85E37-F936-4FB3-BA22-5D606F1B5D91}" destId="{52ED3E7D-DFAC-4C77-886D-CC13660897A7}" srcOrd="1" destOrd="0" presId="urn:microsoft.com/office/officeart/2005/8/layout/process2"/>
    <dgm:cxn modelId="{A6F122E6-70A6-4921-9178-ACCF3C80858D}" type="presOf" srcId="{77E85E37-F936-4FB3-BA22-5D606F1B5D91}" destId="{F21BCBFC-B6C0-44EC-9BC1-745B1E39D949}" srcOrd="0" destOrd="0" presId="urn:microsoft.com/office/officeart/2005/8/layout/process2"/>
    <dgm:cxn modelId="{C6FDA0E7-6F7A-43FF-9299-F7E7DEFFD42C}" type="presOf" srcId="{43919957-F8EF-4ED0-877D-D5C36C1D5C15}" destId="{7B167B24-5021-40FC-A354-6D92D5C9ADE9}" srcOrd="0" destOrd="0" presId="urn:microsoft.com/office/officeart/2005/8/layout/process2"/>
    <dgm:cxn modelId="{318200FA-8AC2-4290-BB7D-7EEFFAA67535}" type="presOf" srcId="{F0093C97-F577-469C-9149-6AC9A807054C}" destId="{91E5F7C6-D3A8-4F55-B7D2-1D47B2D5292F}" srcOrd="1" destOrd="0" presId="urn:microsoft.com/office/officeart/2005/8/layout/process2"/>
    <dgm:cxn modelId="{A1B7F297-BA06-47A4-9561-20A52141465A}" type="presParOf" srcId="{5383C8A5-DAA4-473D-89AA-138BD548A7ED}" destId="{86E6792D-C6F6-4309-8557-C5A25393C72F}" srcOrd="0" destOrd="0" presId="urn:microsoft.com/office/officeart/2005/8/layout/process2"/>
    <dgm:cxn modelId="{62A6D7DA-CFC7-4E31-8598-47058C8434B5}" type="presParOf" srcId="{5383C8A5-DAA4-473D-89AA-138BD548A7ED}" destId="{28957B37-14D1-423A-A674-CFF5FA444190}" srcOrd="1" destOrd="0" presId="urn:microsoft.com/office/officeart/2005/8/layout/process2"/>
    <dgm:cxn modelId="{B852C0B0-851E-40FA-93E7-F4B00BD0137D}" type="presParOf" srcId="{28957B37-14D1-423A-A674-CFF5FA444190}" destId="{0556AE79-8760-4A88-B53E-D9CA6A0651A9}" srcOrd="0" destOrd="0" presId="urn:microsoft.com/office/officeart/2005/8/layout/process2"/>
    <dgm:cxn modelId="{2D288E05-6A5D-473E-B54A-6923550CB2AB}" type="presParOf" srcId="{5383C8A5-DAA4-473D-89AA-138BD548A7ED}" destId="{5E6C0D2E-8B1E-45F3-9A5E-6E0A9672AE6A}" srcOrd="2" destOrd="0" presId="urn:microsoft.com/office/officeart/2005/8/layout/process2"/>
    <dgm:cxn modelId="{DCB6E4CC-B348-4173-A5CD-0D23950F9CFA}" type="presParOf" srcId="{5383C8A5-DAA4-473D-89AA-138BD548A7ED}" destId="{75AAB146-C605-4CE5-B492-676074F79475}" srcOrd="3" destOrd="0" presId="urn:microsoft.com/office/officeart/2005/8/layout/process2"/>
    <dgm:cxn modelId="{C6D7AE55-141F-4305-86DE-90E21C5FE5A7}" type="presParOf" srcId="{75AAB146-C605-4CE5-B492-676074F79475}" destId="{91E5F7C6-D3A8-4F55-B7D2-1D47B2D5292F}" srcOrd="0" destOrd="0" presId="urn:microsoft.com/office/officeart/2005/8/layout/process2"/>
    <dgm:cxn modelId="{394C5D79-1CCC-4479-A573-834A0F2F187D}" type="presParOf" srcId="{5383C8A5-DAA4-473D-89AA-138BD548A7ED}" destId="{7E789C60-D118-4DB3-B71D-8EB7C8F4BCB0}" srcOrd="4" destOrd="0" presId="urn:microsoft.com/office/officeart/2005/8/layout/process2"/>
    <dgm:cxn modelId="{28896DF5-CEE4-48C7-9182-57B22FFB7074}" type="presParOf" srcId="{5383C8A5-DAA4-473D-89AA-138BD548A7ED}" destId="{F21BCBFC-B6C0-44EC-9BC1-745B1E39D949}" srcOrd="5" destOrd="0" presId="urn:microsoft.com/office/officeart/2005/8/layout/process2"/>
    <dgm:cxn modelId="{7322BC4C-DDBD-479D-B200-24AB34B29A7E}" type="presParOf" srcId="{F21BCBFC-B6C0-44EC-9BC1-745B1E39D949}" destId="{52ED3E7D-DFAC-4C77-886D-CC13660897A7}" srcOrd="0" destOrd="0" presId="urn:microsoft.com/office/officeart/2005/8/layout/process2"/>
    <dgm:cxn modelId="{105A6D3F-7B03-47D7-850F-672640A21AB7}" type="presParOf" srcId="{5383C8A5-DAA4-473D-89AA-138BD548A7ED}" destId="{7B167B24-5021-40FC-A354-6D92D5C9ADE9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AB005C-CED2-4A80-81FF-3EB0B97BB65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5F9593-D0AD-4694-AEE4-D1D822B014E2}">
      <dgm:prSet phldrT="[Tekst]"/>
      <dgm:spPr/>
      <dgm:t>
        <a:bodyPr/>
        <a:lstStyle/>
        <a:p>
          <a:r>
            <a:rPr lang="nl-NL" noProof="0" dirty="0"/>
            <a:t>Planning van wijzigingen, Ontwerp en ontwikkeling</a:t>
          </a:r>
        </a:p>
      </dgm:t>
    </dgm:pt>
    <dgm:pt modelId="{618367FA-283A-419D-B39A-8B9FF02B7D89}" type="parTrans" cxnId="{FF2FABD5-866A-4EC0-A79A-F9AAACD857BC}">
      <dgm:prSet/>
      <dgm:spPr/>
      <dgm:t>
        <a:bodyPr/>
        <a:lstStyle/>
        <a:p>
          <a:endParaRPr lang="en-GB"/>
        </a:p>
      </dgm:t>
    </dgm:pt>
    <dgm:pt modelId="{B1438BC8-34C2-43B8-BF3E-ED219109E511}" type="sibTrans" cxnId="{FF2FABD5-866A-4EC0-A79A-F9AAACD857BC}">
      <dgm:prSet/>
      <dgm:spPr/>
      <dgm:t>
        <a:bodyPr/>
        <a:lstStyle/>
        <a:p>
          <a:endParaRPr lang="en-GB"/>
        </a:p>
      </dgm:t>
    </dgm:pt>
    <dgm:pt modelId="{6B059E32-0769-4E21-B35A-D766FAE9BFF8}">
      <dgm:prSet phldrT="[Tekst]"/>
      <dgm:spPr/>
      <dgm:t>
        <a:bodyPr/>
        <a:lstStyle/>
        <a:p>
          <a:r>
            <a:rPr lang="nl-NL" noProof="0" dirty="0"/>
            <a:t>Leiderschap </a:t>
          </a:r>
        </a:p>
      </dgm:t>
    </dgm:pt>
    <dgm:pt modelId="{07E5E893-80B2-4E59-A24A-21E57012A1DC}" type="parTrans" cxnId="{38785BF2-5AC8-4347-80D7-52150F270F3F}">
      <dgm:prSet/>
      <dgm:spPr/>
      <dgm:t>
        <a:bodyPr/>
        <a:lstStyle/>
        <a:p>
          <a:endParaRPr lang="en-GB"/>
        </a:p>
      </dgm:t>
    </dgm:pt>
    <dgm:pt modelId="{C3AFE460-4CE0-469C-BB86-D905964D5766}" type="sibTrans" cxnId="{38785BF2-5AC8-4347-80D7-52150F270F3F}">
      <dgm:prSet/>
      <dgm:spPr/>
      <dgm:t>
        <a:bodyPr/>
        <a:lstStyle/>
        <a:p>
          <a:endParaRPr lang="en-GB"/>
        </a:p>
      </dgm:t>
    </dgm:pt>
    <dgm:pt modelId="{9B70BF95-5EC7-42D1-A0B7-0E90E14A0CBF}">
      <dgm:prSet phldrT="[Tekst]"/>
      <dgm:spPr/>
      <dgm:t>
        <a:bodyPr/>
        <a:lstStyle/>
        <a:p>
          <a:r>
            <a:rPr lang="nl-NL" noProof="0" dirty="0"/>
            <a:t>Planning, Ondersteuning</a:t>
          </a:r>
        </a:p>
      </dgm:t>
    </dgm:pt>
    <dgm:pt modelId="{97F0C66E-9F2F-4F6B-B3A1-2A0A9EF15EFE}" type="parTrans" cxnId="{D89B2096-D451-4ACA-916C-DF1A16B09262}">
      <dgm:prSet/>
      <dgm:spPr/>
      <dgm:t>
        <a:bodyPr/>
        <a:lstStyle/>
        <a:p>
          <a:endParaRPr lang="en-GB"/>
        </a:p>
      </dgm:t>
    </dgm:pt>
    <dgm:pt modelId="{6B9426B3-C7C6-4AAB-9521-7F14D2CF5FF5}" type="sibTrans" cxnId="{D89B2096-D451-4ACA-916C-DF1A16B09262}">
      <dgm:prSet/>
      <dgm:spPr/>
      <dgm:t>
        <a:bodyPr/>
        <a:lstStyle/>
        <a:p>
          <a:endParaRPr lang="en-GB"/>
        </a:p>
      </dgm:t>
    </dgm:pt>
    <dgm:pt modelId="{03615867-6884-4BE4-8B46-CB13EE0FB9F6}">
      <dgm:prSet phldrT="[Tekst]"/>
      <dgm:spPr/>
      <dgm:t>
        <a:bodyPr/>
        <a:lstStyle/>
        <a:p>
          <a:r>
            <a:rPr lang="nl-NL" noProof="0" dirty="0"/>
            <a:t>Analyse en evaluatie, management review</a:t>
          </a:r>
        </a:p>
      </dgm:t>
    </dgm:pt>
    <dgm:pt modelId="{FEAB5546-8B6B-4178-828F-FDB607790B34}" type="parTrans" cxnId="{08D6E97D-33C4-459C-8B7E-22528A74BE94}">
      <dgm:prSet/>
      <dgm:spPr/>
      <dgm:t>
        <a:bodyPr/>
        <a:lstStyle/>
        <a:p>
          <a:endParaRPr lang="en-GB"/>
        </a:p>
      </dgm:t>
    </dgm:pt>
    <dgm:pt modelId="{C99AF04A-BCCD-4B37-9424-F3E385493941}" type="sibTrans" cxnId="{08D6E97D-33C4-459C-8B7E-22528A74BE94}">
      <dgm:prSet/>
      <dgm:spPr/>
      <dgm:t>
        <a:bodyPr/>
        <a:lstStyle/>
        <a:p>
          <a:endParaRPr lang="en-GB"/>
        </a:p>
      </dgm:t>
    </dgm:pt>
    <dgm:pt modelId="{0C96B1D8-5661-4393-B2AD-66F67205C6D3}" type="pres">
      <dgm:prSet presAssocID="{8DAB005C-CED2-4A80-81FF-3EB0B97BB658}" presName="cycle" presStyleCnt="0">
        <dgm:presLayoutVars>
          <dgm:dir/>
          <dgm:resizeHandles val="exact"/>
        </dgm:presLayoutVars>
      </dgm:prSet>
      <dgm:spPr/>
    </dgm:pt>
    <dgm:pt modelId="{150A392B-25B0-4910-B731-CBA36537CC20}" type="pres">
      <dgm:prSet presAssocID="{115F9593-D0AD-4694-AEE4-D1D822B014E2}" presName="node" presStyleLbl="node1" presStyleIdx="0" presStyleCnt="4">
        <dgm:presLayoutVars>
          <dgm:bulletEnabled val="1"/>
        </dgm:presLayoutVars>
      </dgm:prSet>
      <dgm:spPr/>
    </dgm:pt>
    <dgm:pt modelId="{489D6366-BF75-4F6A-9AE6-5B51BB547CE6}" type="pres">
      <dgm:prSet presAssocID="{B1438BC8-34C2-43B8-BF3E-ED219109E511}" presName="sibTrans" presStyleLbl="sibTrans2D1" presStyleIdx="0" presStyleCnt="4"/>
      <dgm:spPr/>
    </dgm:pt>
    <dgm:pt modelId="{3D89F115-AFF2-4108-B938-AD7B8F060A74}" type="pres">
      <dgm:prSet presAssocID="{B1438BC8-34C2-43B8-BF3E-ED219109E511}" presName="connectorText" presStyleLbl="sibTrans2D1" presStyleIdx="0" presStyleCnt="4"/>
      <dgm:spPr/>
    </dgm:pt>
    <dgm:pt modelId="{9350DB33-E57B-402B-B005-18EF041DF23B}" type="pres">
      <dgm:prSet presAssocID="{6B059E32-0769-4E21-B35A-D766FAE9BFF8}" presName="node" presStyleLbl="node1" presStyleIdx="1" presStyleCnt="4">
        <dgm:presLayoutVars>
          <dgm:bulletEnabled val="1"/>
        </dgm:presLayoutVars>
      </dgm:prSet>
      <dgm:spPr/>
    </dgm:pt>
    <dgm:pt modelId="{B80D9A4A-7A65-4944-A4CE-CA37F798B20D}" type="pres">
      <dgm:prSet presAssocID="{C3AFE460-4CE0-469C-BB86-D905964D5766}" presName="sibTrans" presStyleLbl="sibTrans2D1" presStyleIdx="1" presStyleCnt="4"/>
      <dgm:spPr/>
    </dgm:pt>
    <dgm:pt modelId="{8D339268-2A10-4D71-A45C-8D9EF74AE9F9}" type="pres">
      <dgm:prSet presAssocID="{C3AFE460-4CE0-469C-BB86-D905964D5766}" presName="connectorText" presStyleLbl="sibTrans2D1" presStyleIdx="1" presStyleCnt="4"/>
      <dgm:spPr/>
    </dgm:pt>
    <dgm:pt modelId="{C5B7ED90-44F8-4E94-8765-CE040F9064F7}" type="pres">
      <dgm:prSet presAssocID="{9B70BF95-5EC7-42D1-A0B7-0E90E14A0CBF}" presName="node" presStyleLbl="node1" presStyleIdx="2" presStyleCnt="4">
        <dgm:presLayoutVars>
          <dgm:bulletEnabled val="1"/>
        </dgm:presLayoutVars>
      </dgm:prSet>
      <dgm:spPr/>
    </dgm:pt>
    <dgm:pt modelId="{BB394B06-8A74-4E38-90B4-9DE527FD51E9}" type="pres">
      <dgm:prSet presAssocID="{6B9426B3-C7C6-4AAB-9521-7F14D2CF5FF5}" presName="sibTrans" presStyleLbl="sibTrans2D1" presStyleIdx="2" presStyleCnt="4"/>
      <dgm:spPr/>
    </dgm:pt>
    <dgm:pt modelId="{1E8B43B4-CA9B-45B9-9621-B3CB02F28F04}" type="pres">
      <dgm:prSet presAssocID="{6B9426B3-C7C6-4AAB-9521-7F14D2CF5FF5}" presName="connectorText" presStyleLbl="sibTrans2D1" presStyleIdx="2" presStyleCnt="4"/>
      <dgm:spPr/>
    </dgm:pt>
    <dgm:pt modelId="{F71DECA2-6B2C-4A00-AC53-595C63B9C596}" type="pres">
      <dgm:prSet presAssocID="{03615867-6884-4BE4-8B46-CB13EE0FB9F6}" presName="node" presStyleLbl="node1" presStyleIdx="3" presStyleCnt="4">
        <dgm:presLayoutVars>
          <dgm:bulletEnabled val="1"/>
        </dgm:presLayoutVars>
      </dgm:prSet>
      <dgm:spPr/>
    </dgm:pt>
    <dgm:pt modelId="{67FC5234-B99C-4BBB-A5DF-FE83E15FD1BC}" type="pres">
      <dgm:prSet presAssocID="{C99AF04A-BCCD-4B37-9424-F3E385493941}" presName="sibTrans" presStyleLbl="sibTrans2D1" presStyleIdx="3" presStyleCnt="4"/>
      <dgm:spPr/>
    </dgm:pt>
    <dgm:pt modelId="{AF35498D-7710-49DD-9C8D-A49FBCB00436}" type="pres">
      <dgm:prSet presAssocID="{C99AF04A-BCCD-4B37-9424-F3E385493941}" presName="connectorText" presStyleLbl="sibTrans2D1" presStyleIdx="3" presStyleCnt="4"/>
      <dgm:spPr/>
    </dgm:pt>
  </dgm:ptLst>
  <dgm:cxnLst>
    <dgm:cxn modelId="{95EB4E00-EA2C-4D33-BA0D-F1C9A3CC6789}" type="presOf" srcId="{03615867-6884-4BE4-8B46-CB13EE0FB9F6}" destId="{F71DECA2-6B2C-4A00-AC53-595C63B9C596}" srcOrd="0" destOrd="0" presId="urn:microsoft.com/office/officeart/2005/8/layout/cycle2"/>
    <dgm:cxn modelId="{1CC8392F-0581-4796-BC7A-0DF935BCEE2F}" type="presOf" srcId="{B1438BC8-34C2-43B8-BF3E-ED219109E511}" destId="{489D6366-BF75-4F6A-9AE6-5B51BB547CE6}" srcOrd="0" destOrd="0" presId="urn:microsoft.com/office/officeart/2005/8/layout/cycle2"/>
    <dgm:cxn modelId="{65FD773F-DBF9-4304-9693-AB9C58A366E4}" type="presOf" srcId="{B1438BC8-34C2-43B8-BF3E-ED219109E511}" destId="{3D89F115-AFF2-4108-B938-AD7B8F060A74}" srcOrd="1" destOrd="0" presId="urn:microsoft.com/office/officeart/2005/8/layout/cycle2"/>
    <dgm:cxn modelId="{DBCBB665-886D-466E-9624-79DE1CFA2C95}" type="presOf" srcId="{C3AFE460-4CE0-469C-BB86-D905964D5766}" destId="{B80D9A4A-7A65-4944-A4CE-CA37F798B20D}" srcOrd="0" destOrd="0" presId="urn:microsoft.com/office/officeart/2005/8/layout/cycle2"/>
    <dgm:cxn modelId="{1E4E9346-C330-449D-8135-DC6ED4D0EE88}" type="presOf" srcId="{8DAB005C-CED2-4A80-81FF-3EB0B97BB658}" destId="{0C96B1D8-5661-4393-B2AD-66F67205C6D3}" srcOrd="0" destOrd="0" presId="urn:microsoft.com/office/officeart/2005/8/layout/cycle2"/>
    <dgm:cxn modelId="{87ADAC58-DBB8-4AD9-974E-C649D8C3D49C}" type="presOf" srcId="{6B059E32-0769-4E21-B35A-D766FAE9BFF8}" destId="{9350DB33-E57B-402B-B005-18EF041DF23B}" srcOrd="0" destOrd="0" presId="urn:microsoft.com/office/officeart/2005/8/layout/cycle2"/>
    <dgm:cxn modelId="{22B71A7B-2D13-4D97-B7D2-125AA7876970}" type="presOf" srcId="{6B9426B3-C7C6-4AAB-9521-7F14D2CF5FF5}" destId="{BB394B06-8A74-4E38-90B4-9DE527FD51E9}" srcOrd="0" destOrd="0" presId="urn:microsoft.com/office/officeart/2005/8/layout/cycle2"/>
    <dgm:cxn modelId="{08D6E97D-33C4-459C-8B7E-22528A74BE94}" srcId="{8DAB005C-CED2-4A80-81FF-3EB0B97BB658}" destId="{03615867-6884-4BE4-8B46-CB13EE0FB9F6}" srcOrd="3" destOrd="0" parTransId="{FEAB5546-8B6B-4178-828F-FDB607790B34}" sibTransId="{C99AF04A-BCCD-4B37-9424-F3E385493941}"/>
    <dgm:cxn modelId="{C4C0C57F-0815-42AD-A4CD-CF6E22E67899}" type="presOf" srcId="{115F9593-D0AD-4694-AEE4-D1D822B014E2}" destId="{150A392B-25B0-4910-B731-CBA36537CC20}" srcOrd="0" destOrd="0" presId="urn:microsoft.com/office/officeart/2005/8/layout/cycle2"/>
    <dgm:cxn modelId="{0D9E9D85-16F9-4409-86EC-1566229429DA}" type="presOf" srcId="{6B9426B3-C7C6-4AAB-9521-7F14D2CF5FF5}" destId="{1E8B43B4-CA9B-45B9-9621-B3CB02F28F04}" srcOrd="1" destOrd="0" presId="urn:microsoft.com/office/officeart/2005/8/layout/cycle2"/>
    <dgm:cxn modelId="{D89B2096-D451-4ACA-916C-DF1A16B09262}" srcId="{8DAB005C-CED2-4A80-81FF-3EB0B97BB658}" destId="{9B70BF95-5EC7-42D1-A0B7-0E90E14A0CBF}" srcOrd="2" destOrd="0" parTransId="{97F0C66E-9F2F-4F6B-B3A1-2A0A9EF15EFE}" sibTransId="{6B9426B3-C7C6-4AAB-9521-7F14D2CF5FF5}"/>
    <dgm:cxn modelId="{644DCE96-1AFE-4943-AC04-987FCBFB0BD4}" type="presOf" srcId="{C99AF04A-BCCD-4B37-9424-F3E385493941}" destId="{AF35498D-7710-49DD-9C8D-A49FBCB00436}" srcOrd="1" destOrd="0" presId="urn:microsoft.com/office/officeart/2005/8/layout/cycle2"/>
    <dgm:cxn modelId="{E87B0FAE-F3B4-40EC-B0F7-44D952346CCF}" type="presOf" srcId="{9B70BF95-5EC7-42D1-A0B7-0E90E14A0CBF}" destId="{C5B7ED90-44F8-4E94-8765-CE040F9064F7}" srcOrd="0" destOrd="0" presId="urn:microsoft.com/office/officeart/2005/8/layout/cycle2"/>
    <dgm:cxn modelId="{FF2FABD5-866A-4EC0-A79A-F9AAACD857BC}" srcId="{8DAB005C-CED2-4A80-81FF-3EB0B97BB658}" destId="{115F9593-D0AD-4694-AEE4-D1D822B014E2}" srcOrd="0" destOrd="0" parTransId="{618367FA-283A-419D-B39A-8B9FF02B7D89}" sibTransId="{B1438BC8-34C2-43B8-BF3E-ED219109E511}"/>
    <dgm:cxn modelId="{638479ED-4D54-4B4D-8D26-ED5714FE55F3}" type="presOf" srcId="{C3AFE460-4CE0-469C-BB86-D905964D5766}" destId="{8D339268-2A10-4D71-A45C-8D9EF74AE9F9}" srcOrd="1" destOrd="0" presId="urn:microsoft.com/office/officeart/2005/8/layout/cycle2"/>
    <dgm:cxn modelId="{3CDC8EEE-8134-490C-B341-60B0ADAB59BE}" type="presOf" srcId="{C99AF04A-BCCD-4B37-9424-F3E385493941}" destId="{67FC5234-B99C-4BBB-A5DF-FE83E15FD1BC}" srcOrd="0" destOrd="0" presId="urn:microsoft.com/office/officeart/2005/8/layout/cycle2"/>
    <dgm:cxn modelId="{38785BF2-5AC8-4347-80D7-52150F270F3F}" srcId="{8DAB005C-CED2-4A80-81FF-3EB0B97BB658}" destId="{6B059E32-0769-4E21-B35A-D766FAE9BFF8}" srcOrd="1" destOrd="0" parTransId="{07E5E893-80B2-4E59-A24A-21E57012A1DC}" sibTransId="{C3AFE460-4CE0-469C-BB86-D905964D5766}"/>
    <dgm:cxn modelId="{01B22A5F-EC1A-43DE-99F0-9EBE3BAF8347}" type="presParOf" srcId="{0C96B1D8-5661-4393-B2AD-66F67205C6D3}" destId="{150A392B-25B0-4910-B731-CBA36537CC20}" srcOrd="0" destOrd="0" presId="urn:microsoft.com/office/officeart/2005/8/layout/cycle2"/>
    <dgm:cxn modelId="{5CD38F11-B1AD-4A4D-8FDC-8AA6E81195B2}" type="presParOf" srcId="{0C96B1D8-5661-4393-B2AD-66F67205C6D3}" destId="{489D6366-BF75-4F6A-9AE6-5B51BB547CE6}" srcOrd="1" destOrd="0" presId="urn:microsoft.com/office/officeart/2005/8/layout/cycle2"/>
    <dgm:cxn modelId="{45ACE565-98F7-4E06-B53E-9CC0A999A6BB}" type="presParOf" srcId="{489D6366-BF75-4F6A-9AE6-5B51BB547CE6}" destId="{3D89F115-AFF2-4108-B938-AD7B8F060A74}" srcOrd="0" destOrd="0" presId="urn:microsoft.com/office/officeart/2005/8/layout/cycle2"/>
    <dgm:cxn modelId="{EA949B7E-1867-414E-A2B6-FD9CFF1585B9}" type="presParOf" srcId="{0C96B1D8-5661-4393-B2AD-66F67205C6D3}" destId="{9350DB33-E57B-402B-B005-18EF041DF23B}" srcOrd="2" destOrd="0" presId="urn:microsoft.com/office/officeart/2005/8/layout/cycle2"/>
    <dgm:cxn modelId="{B535EE15-F90E-42BD-BF26-08464C3B17AC}" type="presParOf" srcId="{0C96B1D8-5661-4393-B2AD-66F67205C6D3}" destId="{B80D9A4A-7A65-4944-A4CE-CA37F798B20D}" srcOrd="3" destOrd="0" presId="urn:microsoft.com/office/officeart/2005/8/layout/cycle2"/>
    <dgm:cxn modelId="{51583B2A-FEF9-4BD3-9792-E29F6DF1BE39}" type="presParOf" srcId="{B80D9A4A-7A65-4944-A4CE-CA37F798B20D}" destId="{8D339268-2A10-4D71-A45C-8D9EF74AE9F9}" srcOrd="0" destOrd="0" presId="urn:microsoft.com/office/officeart/2005/8/layout/cycle2"/>
    <dgm:cxn modelId="{D38873C5-5092-4E80-9871-5CF2D96E66CD}" type="presParOf" srcId="{0C96B1D8-5661-4393-B2AD-66F67205C6D3}" destId="{C5B7ED90-44F8-4E94-8765-CE040F9064F7}" srcOrd="4" destOrd="0" presId="urn:microsoft.com/office/officeart/2005/8/layout/cycle2"/>
    <dgm:cxn modelId="{70D060F9-7A76-4F9B-83F1-EB91A6C441B3}" type="presParOf" srcId="{0C96B1D8-5661-4393-B2AD-66F67205C6D3}" destId="{BB394B06-8A74-4E38-90B4-9DE527FD51E9}" srcOrd="5" destOrd="0" presId="urn:microsoft.com/office/officeart/2005/8/layout/cycle2"/>
    <dgm:cxn modelId="{7B6E5599-3148-4DF5-B5F3-E56DAEC622D3}" type="presParOf" srcId="{BB394B06-8A74-4E38-90B4-9DE527FD51E9}" destId="{1E8B43B4-CA9B-45B9-9621-B3CB02F28F04}" srcOrd="0" destOrd="0" presId="urn:microsoft.com/office/officeart/2005/8/layout/cycle2"/>
    <dgm:cxn modelId="{F87AEEDF-E6A3-4B30-ACE0-D3DF97DE1EF7}" type="presParOf" srcId="{0C96B1D8-5661-4393-B2AD-66F67205C6D3}" destId="{F71DECA2-6B2C-4A00-AC53-595C63B9C596}" srcOrd="6" destOrd="0" presId="urn:microsoft.com/office/officeart/2005/8/layout/cycle2"/>
    <dgm:cxn modelId="{79190D71-5980-4C9A-AE4C-A07EEA12FB5B}" type="presParOf" srcId="{0C96B1D8-5661-4393-B2AD-66F67205C6D3}" destId="{67FC5234-B99C-4BBB-A5DF-FE83E15FD1BC}" srcOrd="7" destOrd="0" presId="urn:microsoft.com/office/officeart/2005/8/layout/cycle2"/>
    <dgm:cxn modelId="{9BC0BDD9-5531-4E56-83B5-A3865635AADE}" type="presParOf" srcId="{67FC5234-B99C-4BBB-A5DF-FE83E15FD1BC}" destId="{AF35498D-7710-49DD-9C8D-A49FBCB004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AB005C-CED2-4A80-81FF-3EB0B97BB65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15F9593-D0AD-4694-AEE4-D1D822B014E2}">
      <dgm:prSet phldrT="[Tekst]"/>
      <dgm:spPr/>
      <dgm:t>
        <a:bodyPr/>
        <a:lstStyle/>
        <a:p>
          <a:r>
            <a:rPr lang="nl-NL" noProof="0" dirty="0"/>
            <a:t>Planning, Ondersteuning</a:t>
          </a:r>
        </a:p>
      </dgm:t>
    </dgm:pt>
    <dgm:pt modelId="{618367FA-283A-419D-B39A-8B9FF02B7D89}" type="parTrans" cxnId="{FF2FABD5-866A-4EC0-A79A-F9AAACD857BC}">
      <dgm:prSet/>
      <dgm:spPr/>
      <dgm:t>
        <a:bodyPr/>
        <a:lstStyle/>
        <a:p>
          <a:endParaRPr lang="en-GB"/>
        </a:p>
      </dgm:t>
    </dgm:pt>
    <dgm:pt modelId="{B1438BC8-34C2-43B8-BF3E-ED219109E511}" type="sibTrans" cxnId="{FF2FABD5-866A-4EC0-A79A-F9AAACD857BC}">
      <dgm:prSet/>
      <dgm:spPr/>
      <dgm:t>
        <a:bodyPr/>
        <a:lstStyle/>
        <a:p>
          <a:endParaRPr lang="en-GB"/>
        </a:p>
      </dgm:t>
    </dgm:pt>
    <dgm:pt modelId="{6B059E32-0769-4E21-B35A-D766FAE9BFF8}">
      <dgm:prSet phldrT="[Tekst]"/>
      <dgm:spPr/>
      <dgm:t>
        <a:bodyPr/>
        <a:lstStyle/>
        <a:p>
          <a:r>
            <a:rPr lang="nl-NL" noProof="0" dirty="0"/>
            <a:t>Uitvoering </a:t>
          </a:r>
        </a:p>
      </dgm:t>
    </dgm:pt>
    <dgm:pt modelId="{07E5E893-80B2-4E59-A24A-21E57012A1DC}" type="parTrans" cxnId="{38785BF2-5AC8-4347-80D7-52150F270F3F}">
      <dgm:prSet/>
      <dgm:spPr/>
      <dgm:t>
        <a:bodyPr/>
        <a:lstStyle/>
        <a:p>
          <a:endParaRPr lang="en-GB"/>
        </a:p>
      </dgm:t>
    </dgm:pt>
    <dgm:pt modelId="{C3AFE460-4CE0-469C-BB86-D905964D5766}" type="sibTrans" cxnId="{38785BF2-5AC8-4347-80D7-52150F270F3F}">
      <dgm:prSet/>
      <dgm:spPr/>
      <dgm:t>
        <a:bodyPr/>
        <a:lstStyle/>
        <a:p>
          <a:endParaRPr lang="en-GB"/>
        </a:p>
      </dgm:t>
    </dgm:pt>
    <dgm:pt modelId="{9B70BF95-5EC7-42D1-A0B7-0E90E14A0CBF}">
      <dgm:prSet phldrT="[Tekst]"/>
      <dgm:spPr/>
      <dgm:t>
        <a:bodyPr/>
        <a:lstStyle/>
        <a:p>
          <a:r>
            <a:rPr lang="nl-NL" noProof="0" dirty="0"/>
            <a:t>Monitoren, meten, analyseren en evalueren, interne audits</a:t>
          </a:r>
        </a:p>
      </dgm:t>
    </dgm:pt>
    <dgm:pt modelId="{97F0C66E-9F2F-4F6B-B3A1-2A0A9EF15EFE}" type="parTrans" cxnId="{D89B2096-D451-4ACA-916C-DF1A16B09262}">
      <dgm:prSet/>
      <dgm:spPr/>
      <dgm:t>
        <a:bodyPr/>
        <a:lstStyle/>
        <a:p>
          <a:endParaRPr lang="en-GB"/>
        </a:p>
      </dgm:t>
    </dgm:pt>
    <dgm:pt modelId="{6B9426B3-C7C6-4AAB-9521-7F14D2CF5FF5}" type="sibTrans" cxnId="{D89B2096-D451-4ACA-916C-DF1A16B09262}">
      <dgm:prSet/>
      <dgm:spPr/>
      <dgm:t>
        <a:bodyPr/>
        <a:lstStyle/>
        <a:p>
          <a:endParaRPr lang="en-GB"/>
        </a:p>
      </dgm:t>
    </dgm:pt>
    <dgm:pt modelId="{03615867-6884-4BE4-8B46-CB13EE0FB9F6}">
      <dgm:prSet phldrT="[Tekst]"/>
      <dgm:spPr/>
      <dgm:t>
        <a:bodyPr/>
        <a:lstStyle/>
        <a:p>
          <a:r>
            <a:rPr lang="nl-NL" noProof="0" dirty="0"/>
            <a:t>Corrigerende maatregelen</a:t>
          </a:r>
        </a:p>
      </dgm:t>
    </dgm:pt>
    <dgm:pt modelId="{FEAB5546-8B6B-4178-828F-FDB607790B34}" type="parTrans" cxnId="{08D6E97D-33C4-459C-8B7E-22528A74BE94}">
      <dgm:prSet/>
      <dgm:spPr/>
      <dgm:t>
        <a:bodyPr/>
        <a:lstStyle/>
        <a:p>
          <a:endParaRPr lang="en-GB"/>
        </a:p>
      </dgm:t>
    </dgm:pt>
    <dgm:pt modelId="{C99AF04A-BCCD-4B37-9424-F3E385493941}" type="sibTrans" cxnId="{08D6E97D-33C4-459C-8B7E-22528A74BE94}">
      <dgm:prSet/>
      <dgm:spPr/>
      <dgm:t>
        <a:bodyPr/>
        <a:lstStyle/>
        <a:p>
          <a:endParaRPr lang="en-GB"/>
        </a:p>
      </dgm:t>
    </dgm:pt>
    <dgm:pt modelId="{0C96B1D8-5661-4393-B2AD-66F67205C6D3}" type="pres">
      <dgm:prSet presAssocID="{8DAB005C-CED2-4A80-81FF-3EB0B97BB658}" presName="cycle" presStyleCnt="0">
        <dgm:presLayoutVars>
          <dgm:dir/>
          <dgm:resizeHandles val="exact"/>
        </dgm:presLayoutVars>
      </dgm:prSet>
      <dgm:spPr/>
    </dgm:pt>
    <dgm:pt modelId="{150A392B-25B0-4910-B731-CBA36537CC20}" type="pres">
      <dgm:prSet presAssocID="{115F9593-D0AD-4694-AEE4-D1D822B014E2}" presName="node" presStyleLbl="node1" presStyleIdx="0" presStyleCnt="4">
        <dgm:presLayoutVars>
          <dgm:bulletEnabled val="1"/>
        </dgm:presLayoutVars>
      </dgm:prSet>
      <dgm:spPr/>
    </dgm:pt>
    <dgm:pt modelId="{489D6366-BF75-4F6A-9AE6-5B51BB547CE6}" type="pres">
      <dgm:prSet presAssocID="{B1438BC8-34C2-43B8-BF3E-ED219109E511}" presName="sibTrans" presStyleLbl="sibTrans2D1" presStyleIdx="0" presStyleCnt="4"/>
      <dgm:spPr/>
    </dgm:pt>
    <dgm:pt modelId="{3D89F115-AFF2-4108-B938-AD7B8F060A74}" type="pres">
      <dgm:prSet presAssocID="{B1438BC8-34C2-43B8-BF3E-ED219109E511}" presName="connectorText" presStyleLbl="sibTrans2D1" presStyleIdx="0" presStyleCnt="4"/>
      <dgm:spPr/>
    </dgm:pt>
    <dgm:pt modelId="{9350DB33-E57B-402B-B005-18EF041DF23B}" type="pres">
      <dgm:prSet presAssocID="{6B059E32-0769-4E21-B35A-D766FAE9BFF8}" presName="node" presStyleLbl="node1" presStyleIdx="1" presStyleCnt="4">
        <dgm:presLayoutVars>
          <dgm:bulletEnabled val="1"/>
        </dgm:presLayoutVars>
      </dgm:prSet>
      <dgm:spPr/>
    </dgm:pt>
    <dgm:pt modelId="{B80D9A4A-7A65-4944-A4CE-CA37F798B20D}" type="pres">
      <dgm:prSet presAssocID="{C3AFE460-4CE0-469C-BB86-D905964D5766}" presName="sibTrans" presStyleLbl="sibTrans2D1" presStyleIdx="1" presStyleCnt="4"/>
      <dgm:spPr/>
    </dgm:pt>
    <dgm:pt modelId="{8D339268-2A10-4D71-A45C-8D9EF74AE9F9}" type="pres">
      <dgm:prSet presAssocID="{C3AFE460-4CE0-469C-BB86-D905964D5766}" presName="connectorText" presStyleLbl="sibTrans2D1" presStyleIdx="1" presStyleCnt="4"/>
      <dgm:spPr/>
    </dgm:pt>
    <dgm:pt modelId="{C5B7ED90-44F8-4E94-8765-CE040F9064F7}" type="pres">
      <dgm:prSet presAssocID="{9B70BF95-5EC7-42D1-A0B7-0E90E14A0CBF}" presName="node" presStyleLbl="node1" presStyleIdx="2" presStyleCnt="4">
        <dgm:presLayoutVars>
          <dgm:bulletEnabled val="1"/>
        </dgm:presLayoutVars>
      </dgm:prSet>
      <dgm:spPr/>
    </dgm:pt>
    <dgm:pt modelId="{BB394B06-8A74-4E38-90B4-9DE527FD51E9}" type="pres">
      <dgm:prSet presAssocID="{6B9426B3-C7C6-4AAB-9521-7F14D2CF5FF5}" presName="sibTrans" presStyleLbl="sibTrans2D1" presStyleIdx="2" presStyleCnt="4"/>
      <dgm:spPr/>
    </dgm:pt>
    <dgm:pt modelId="{1E8B43B4-CA9B-45B9-9621-B3CB02F28F04}" type="pres">
      <dgm:prSet presAssocID="{6B9426B3-C7C6-4AAB-9521-7F14D2CF5FF5}" presName="connectorText" presStyleLbl="sibTrans2D1" presStyleIdx="2" presStyleCnt="4"/>
      <dgm:spPr/>
    </dgm:pt>
    <dgm:pt modelId="{F71DECA2-6B2C-4A00-AC53-595C63B9C596}" type="pres">
      <dgm:prSet presAssocID="{03615867-6884-4BE4-8B46-CB13EE0FB9F6}" presName="node" presStyleLbl="node1" presStyleIdx="3" presStyleCnt="4">
        <dgm:presLayoutVars>
          <dgm:bulletEnabled val="1"/>
        </dgm:presLayoutVars>
      </dgm:prSet>
      <dgm:spPr/>
    </dgm:pt>
    <dgm:pt modelId="{67FC5234-B99C-4BBB-A5DF-FE83E15FD1BC}" type="pres">
      <dgm:prSet presAssocID="{C99AF04A-BCCD-4B37-9424-F3E385493941}" presName="sibTrans" presStyleLbl="sibTrans2D1" presStyleIdx="3" presStyleCnt="4"/>
      <dgm:spPr/>
    </dgm:pt>
    <dgm:pt modelId="{AF35498D-7710-49DD-9C8D-A49FBCB00436}" type="pres">
      <dgm:prSet presAssocID="{C99AF04A-BCCD-4B37-9424-F3E385493941}" presName="connectorText" presStyleLbl="sibTrans2D1" presStyleIdx="3" presStyleCnt="4"/>
      <dgm:spPr/>
    </dgm:pt>
  </dgm:ptLst>
  <dgm:cxnLst>
    <dgm:cxn modelId="{95EB4E00-EA2C-4D33-BA0D-F1C9A3CC6789}" type="presOf" srcId="{03615867-6884-4BE4-8B46-CB13EE0FB9F6}" destId="{F71DECA2-6B2C-4A00-AC53-595C63B9C596}" srcOrd="0" destOrd="0" presId="urn:microsoft.com/office/officeart/2005/8/layout/cycle2"/>
    <dgm:cxn modelId="{1CC8392F-0581-4796-BC7A-0DF935BCEE2F}" type="presOf" srcId="{B1438BC8-34C2-43B8-BF3E-ED219109E511}" destId="{489D6366-BF75-4F6A-9AE6-5B51BB547CE6}" srcOrd="0" destOrd="0" presId="urn:microsoft.com/office/officeart/2005/8/layout/cycle2"/>
    <dgm:cxn modelId="{65FD773F-DBF9-4304-9693-AB9C58A366E4}" type="presOf" srcId="{B1438BC8-34C2-43B8-BF3E-ED219109E511}" destId="{3D89F115-AFF2-4108-B938-AD7B8F060A74}" srcOrd="1" destOrd="0" presId="urn:microsoft.com/office/officeart/2005/8/layout/cycle2"/>
    <dgm:cxn modelId="{DBCBB665-886D-466E-9624-79DE1CFA2C95}" type="presOf" srcId="{C3AFE460-4CE0-469C-BB86-D905964D5766}" destId="{B80D9A4A-7A65-4944-A4CE-CA37F798B20D}" srcOrd="0" destOrd="0" presId="urn:microsoft.com/office/officeart/2005/8/layout/cycle2"/>
    <dgm:cxn modelId="{1E4E9346-C330-449D-8135-DC6ED4D0EE88}" type="presOf" srcId="{8DAB005C-CED2-4A80-81FF-3EB0B97BB658}" destId="{0C96B1D8-5661-4393-B2AD-66F67205C6D3}" srcOrd="0" destOrd="0" presId="urn:microsoft.com/office/officeart/2005/8/layout/cycle2"/>
    <dgm:cxn modelId="{87ADAC58-DBB8-4AD9-974E-C649D8C3D49C}" type="presOf" srcId="{6B059E32-0769-4E21-B35A-D766FAE9BFF8}" destId="{9350DB33-E57B-402B-B005-18EF041DF23B}" srcOrd="0" destOrd="0" presId="urn:microsoft.com/office/officeart/2005/8/layout/cycle2"/>
    <dgm:cxn modelId="{22B71A7B-2D13-4D97-B7D2-125AA7876970}" type="presOf" srcId="{6B9426B3-C7C6-4AAB-9521-7F14D2CF5FF5}" destId="{BB394B06-8A74-4E38-90B4-9DE527FD51E9}" srcOrd="0" destOrd="0" presId="urn:microsoft.com/office/officeart/2005/8/layout/cycle2"/>
    <dgm:cxn modelId="{08D6E97D-33C4-459C-8B7E-22528A74BE94}" srcId="{8DAB005C-CED2-4A80-81FF-3EB0B97BB658}" destId="{03615867-6884-4BE4-8B46-CB13EE0FB9F6}" srcOrd="3" destOrd="0" parTransId="{FEAB5546-8B6B-4178-828F-FDB607790B34}" sibTransId="{C99AF04A-BCCD-4B37-9424-F3E385493941}"/>
    <dgm:cxn modelId="{C4C0C57F-0815-42AD-A4CD-CF6E22E67899}" type="presOf" srcId="{115F9593-D0AD-4694-AEE4-D1D822B014E2}" destId="{150A392B-25B0-4910-B731-CBA36537CC20}" srcOrd="0" destOrd="0" presId="urn:microsoft.com/office/officeart/2005/8/layout/cycle2"/>
    <dgm:cxn modelId="{0D9E9D85-16F9-4409-86EC-1566229429DA}" type="presOf" srcId="{6B9426B3-C7C6-4AAB-9521-7F14D2CF5FF5}" destId="{1E8B43B4-CA9B-45B9-9621-B3CB02F28F04}" srcOrd="1" destOrd="0" presId="urn:microsoft.com/office/officeart/2005/8/layout/cycle2"/>
    <dgm:cxn modelId="{D89B2096-D451-4ACA-916C-DF1A16B09262}" srcId="{8DAB005C-CED2-4A80-81FF-3EB0B97BB658}" destId="{9B70BF95-5EC7-42D1-A0B7-0E90E14A0CBF}" srcOrd="2" destOrd="0" parTransId="{97F0C66E-9F2F-4F6B-B3A1-2A0A9EF15EFE}" sibTransId="{6B9426B3-C7C6-4AAB-9521-7F14D2CF5FF5}"/>
    <dgm:cxn modelId="{644DCE96-1AFE-4943-AC04-987FCBFB0BD4}" type="presOf" srcId="{C99AF04A-BCCD-4B37-9424-F3E385493941}" destId="{AF35498D-7710-49DD-9C8D-A49FBCB00436}" srcOrd="1" destOrd="0" presId="urn:microsoft.com/office/officeart/2005/8/layout/cycle2"/>
    <dgm:cxn modelId="{E87B0FAE-F3B4-40EC-B0F7-44D952346CCF}" type="presOf" srcId="{9B70BF95-5EC7-42D1-A0B7-0E90E14A0CBF}" destId="{C5B7ED90-44F8-4E94-8765-CE040F9064F7}" srcOrd="0" destOrd="0" presId="urn:microsoft.com/office/officeart/2005/8/layout/cycle2"/>
    <dgm:cxn modelId="{FF2FABD5-866A-4EC0-A79A-F9AAACD857BC}" srcId="{8DAB005C-CED2-4A80-81FF-3EB0B97BB658}" destId="{115F9593-D0AD-4694-AEE4-D1D822B014E2}" srcOrd="0" destOrd="0" parTransId="{618367FA-283A-419D-B39A-8B9FF02B7D89}" sibTransId="{B1438BC8-34C2-43B8-BF3E-ED219109E511}"/>
    <dgm:cxn modelId="{638479ED-4D54-4B4D-8D26-ED5714FE55F3}" type="presOf" srcId="{C3AFE460-4CE0-469C-BB86-D905964D5766}" destId="{8D339268-2A10-4D71-A45C-8D9EF74AE9F9}" srcOrd="1" destOrd="0" presId="urn:microsoft.com/office/officeart/2005/8/layout/cycle2"/>
    <dgm:cxn modelId="{3CDC8EEE-8134-490C-B341-60B0ADAB59BE}" type="presOf" srcId="{C99AF04A-BCCD-4B37-9424-F3E385493941}" destId="{67FC5234-B99C-4BBB-A5DF-FE83E15FD1BC}" srcOrd="0" destOrd="0" presId="urn:microsoft.com/office/officeart/2005/8/layout/cycle2"/>
    <dgm:cxn modelId="{38785BF2-5AC8-4347-80D7-52150F270F3F}" srcId="{8DAB005C-CED2-4A80-81FF-3EB0B97BB658}" destId="{6B059E32-0769-4E21-B35A-D766FAE9BFF8}" srcOrd="1" destOrd="0" parTransId="{07E5E893-80B2-4E59-A24A-21E57012A1DC}" sibTransId="{C3AFE460-4CE0-469C-BB86-D905964D5766}"/>
    <dgm:cxn modelId="{01B22A5F-EC1A-43DE-99F0-9EBE3BAF8347}" type="presParOf" srcId="{0C96B1D8-5661-4393-B2AD-66F67205C6D3}" destId="{150A392B-25B0-4910-B731-CBA36537CC20}" srcOrd="0" destOrd="0" presId="urn:microsoft.com/office/officeart/2005/8/layout/cycle2"/>
    <dgm:cxn modelId="{5CD38F11-B1AD-4A4D-8FDC-8AA6E81195B2}" type="presParOf" srcId="{0C96B1D8-5661-4393-B2AD-66F67205C6D3}" destId="{489D6366-BF75-4F6A-9AE6-5B51BB547CE6}" srcOrd="1" destOrd="0" presId="urn:microsoft.com/office/officeart/2005/8/layout/cycle2"/>
    <dgm:cxn modelId="{45ACE565-98F7-4E06-B53E-9CC0A999A6BB}" type="presParOf" srcId="{489D6366-BF75-4F6A-9AE6-5B51BB547CE6}" destId="{3D89F115-AFF2-4108-B938-AD7B8F060A74}" srcOrd="0" destOrd="0" presId="urn:microsoft.com/office/officeart/2005/8/layout/cycle2"/>
    <dgm:cxn modelId="{EA949B7E-1867-414E-A2B6-FD9CFF1585B9}" type="presParOf" srcId="{0C96B1D8-5661-4393-B2AD-66F67205C6D3}" destId="{9350DB33-E57B-402B-B005-18EF041DF23B}" srcOrd="2" destOrd="0" presId="urn:microsoft.com/office/officeart/2005/8/layout/cycle2"/>
    <dgm:cxn modelId="{B535EE15-F90E-42BD-BF26-08464C3B17AC}" type="presParOf" srcId="{0C96B1D8-5661-4393-B2AD-66F67205C6D3}" destId="{B80D9A4A-7A65-4944-A4CE-CA37F798B20D}" srcOrd="3" destOrd="0" presId="urn:microsoft.com/office/officeart/2005/8/layout/cycle2"/>
    <dgm:cxn modelId="{51583B2A-FEF9-4BD3-9792-E29F6DF1BE39}" type="presParOf" srcId="{B80D9A4A-7A65-4944-A4CE-CA37F798B20D}" destId="{8D339268-2A10-4D71-A45C-8D9EF74AE9F9}" srcOrd="0" destOrd="0" presId="urn:microsoft.com/office/officeart/2005/8/layout/cycle2"/>
    <dgm:cxn modelId="{D38873C5-5092-4E80-9871-5CF2D96E66CD}" type="presParOf" srcId="{0C96B1D8-5661-4393-B2AD-66F67205C6D3}" destId="{C5B7ED90-44F8-4E94-8765-CE040F9064F7}" srcOrd="4" destOrd="0" presId="urn:microsoft.com/office/officeart/2005/8/layout/cycle2"/>
    <dgm:cxn modelId="{70D060F9-7A76-4F9B-83F1-EB91A6C441B3}" type="presParOf" srcId="{0C96B1D8-5661-4393-B2AD-66F67205C6D3}" destId="{BB394B06-8A74-4E38-90B4-9DE527FD51E9}" srcOrd="5" destOrd="0" presId="urn:microsoft.com/office/officeart/2005/8/layout/cycle2"/>
    <dgm:cxn modelId="{7B6E5599-3148-4DF5-B5F3-E56DAEC622D3}" type="presParOf" srcId="{BB394B06-8A74-4E38-90B4-9DE527FD51E9}" destId="{1E8B43B4-CA9B-45B9-9621-B3CB02F28F04}" srcOrd="0" destOrd="0" presId="urn:microsoft.com/office/officeart/2005/8/layout/cycle2"/>
    <dgm:cxn modelId="{F87AEEDF-E6A3-4B30-ACE0-D3DF97DE1EF7}" type="presParOf" srcId="{0C96B1D8-5661-4393-B2AD-66F67205C6D3}" destId="{F71DECA2-6B2C-4A00-AC53-595C63B9C596}" srcOrd="6" destOrd="0" presId="urn:microsoft.com/office/officeart/2005/8/layout/cycle2"/>
    <dgm:cxn modelId="{79190D71-5980-4C9A-AE4C-A07EEA12FB5B}" type="presParOf" srcId="{0C96B1D8-5661-4393-B2AD-66F67205C6D3}" destId="{67FC5234-B99C-4BBB-A5DF-FE83E15FD1BC}" srcOrd="7" destOrd="0" presId="urn:microsoft.com/office/officeart/2005/8/layout/cycle2"/>
    <dgm:cxn modelId="{9BC0BDD9-5531-4E56-83B5-A3865635AADE}" type="presParOf" srcId="{67FC5234-B99C-4BBB-A5DF-FE83E15FD1BC}" destId="{AF35498D-7710-49DD-9C8D-A49FBCB004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0B6AE3-DD6E-4437-A458-588D7C27A11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F51E88B-1079-4C15-AF24-E684908C0998}">
      <dgm:prSet phldrT="[Tekst]"/>
      <dgm:spPr/>
      <dgm:t>
        <a:bodyPr/>
        <a:lstStyle/>
        <a:p>
          <a:r>
            <a:rPr lang="nl-NL" dirty="0"/>
            <a:t>Directie</a:t>
          </a:r>
        </a:p>
      </dgm:t>
    </dgm:pt>
    <dgm:pt modelId="{B3A6DA88-E5D9-4549-AD95-E968A1EE21F8}" type="parTrans" cxnId="{4D94A339-5E39-4887-9D87-C29B65C3CCB4}">
      <dgm:prSet/>
      <dgm:spPr/>
      <dgm:t>
        <a:bodyPr/>
        <a:lstStyle/>
        <a:p>
          <a:endParaRPr lang="nl-NL"/>
        </a:p>
      </dgm:t>
    </dgm:pt>
    <dgm:pt modelId="{EDC7F097-0C40-4A1A-B402-9501AC4C5C63}" type="sibTrans" cxnId="{4D94A339-5E39-4887-9D87-C29B65C3CCB4}">
      <dgm:prSet/>
      <dgm:spPr/>
      <dgm:t>
        <a:bodyPr/>
        <a:lstStyle/>
        <a:p>
          <a:endParaRPr lang="nl-NL"/>
        </a:p>
      </dgm:t>
    </dgm:pt>
    <dgm:pt modelId="{AE7DA87D-36D4-4C64-BD75-1C5972B5C61A}" type="asst">
      <dgm:prSet phldrT="[Tekst]"/>
      <dgm:spPr/>
      <dgm:t>
        <a:bodyPr/>
        <a:lstStyle/>
        <a:p>
          <a:r>
            <a:rPr lang="nl-NL"/>
            <a:t>Fin. administratie</a:t>
          </a:r>
        </a:p>
      </dgm:t>
    </dgm:pt>
    <dgm:pt modelId="{3CF83DD1-7632-4B7B-B65A-B78597DD8439}" type="parTrans" cxnId="{F635267A-FC82-49E1-A785-A5B136B24E6F}">
      <dgm:prSet/>
      <dgm:spPr/>
      <dgm:t>
        <a:bodyPr/>
        <a:lstStyle/>
        <a:p>
          <a:endParaRPr lang="nl-NL"/>
        </a:p>
      </dgm:t>
    </dgm:pt>
    <dgm:pt modelId="{23E8EA36-7400-4636-A01C-61953F92808C}" type="sibTrans" cxnId="{F635267A-FC82-49E1-A785-A5B136B24E6F}">
      <dgm:prSet/>
      <dgm:spPr/>
      <dgm:t>
        <a:bodyPr/>
        <a:lstStyle/>
        <a:p>
          <a:endParaRPr lang="nl-NL"/>
        </a:p>
      </dgm:t>
    </dgm:pt>
    <dgm:pt modelId="{A1C5AEC9-080A-4B70-B479-0A4678A89F51}">
      <dgm:prSet phldrT="[Tekst]"/>
      <dgm:spPr/>
      <dgm:t>
        <a:bodyPr/>
        <a:lstStyle/>
        <a:p>
          <a:r>
            <a:rPr lang="nl-NL" dirty="0"/>
            <a:t>Verkoop</a:t>
          </a:r>
        </a:p>
      </dgm:t>
    </dgm:pt>
    <dgm:pt modelId="{DA03ED2F-B91D-4766-8062-B1A3644E7625}" type="parTrans" cxnId="{F9E58F2D-DB5C-4267-8504-8F15AFA8EB05}">
      <dgm:prSet/>
      <dgm:spPr/>
      <dgm:t>
        <a:bodyPr/>
        <a:lstStyle/>
        <a:p>
          <a:endParaRPr lang="nl-NL"/>
        </a:p>
      </dgm:t>
    </dgm:pt>
    <dgm:pt modelId="{29C9C8D7-B455-48AE-9A2F-F3A0994040CA}" type="sibTrans" cxnId="{F9E58F2D-DB5C-4267-8504-8F15AFA8EB05}">
      <dgm:prSet/>
      <dgm:spPr/>
      <dgm:t>
        <a:bodyPr/>
        <a:lstStyle/>
        <a:p>
          <a:endParaRPr lang="nl-NL"/>
        </a:p>
      </dgm:t>
    </dgm:pt>
    <dgm:pt modelId="{9707A204-A8B7-4A14-B7BF-F6663F832B1D}">
      <dgm:prSet phldrT="[Tekst]"/>
      <dgm:spPr/>
      <dgm:t>
        <a:bodyPr/>
        <a:lstStyle/>
        <a:p>
          <a:r>
            <a:rPr lang="nl-NL" dirty="0"/>
            <a:t>Bedrijfsbureau</a:t>
          </a:r>
        </a:p>
      </dgm:t>
    </dgm:pt>
    <dgm:pt modelId="{13AED4B9-3952-4A6C-8092-2C94AEEF96FB}" type="parTrans" cxnId="{3C4CB2FA-8B5A-4F2C-9602-4CAE9D1529AC}">
      <dgm:prSet/>
      <dgm:spPr/>
      <dgm:t>
        <a:bodyPr/>
        <a:lstStyle/>
        <a:p>
          <a:endParaRPr lang="nl-NL"/>
        </a:p>
      </dgm:t>
    </dgm:pt>
    <dgm:pt modelId="{8C57C785-BC22-414C-9431-979F18091ABE}" type="sibTrans" cxnId="{3C4CB2FA-8B5A-4F2C-9602-4CAE9D1529AC}">
      <dgm:prSet/>
      <dgm:spPr/>
      <dgm:t>
        <a:bodyPr/>
        <a:lstStyle/>
        <a:p>
          <a:endParaRPr lang="nl-NL"/>
        </a:p>
      </dgm:t>
    </dgm:pt>
    <dgm:pt modelId="{CB73D008-45D5-4F81-B591-56A37950F38C}">
      <dgm:prSet phldrT="[Tekst]"/>
      <dgm:spPr/>
      <dgm:t>
        <a:bodyPr/>
        <a:lstStyle/>
        <a:p>
          <a:r>
            <a:rPr lang="nl-NL" dirty="0"/>
            <a:t>Productie</a:t>
          </a:r>
        </a:p>
      </dgm:t>
    </dgm:pt>
    <dgm:pt modelId="{977BC198-B48F-4E4C-B476-5BA1BCC8A0FC}" type="parTrans" cxnId="{6CD1B58B-36E6-44C4-A1AF-BFB7262F0990}">
      <dgm:prSet/>
      <dgm:spPr/>
      <dgm:t>
        <a:bodyPr/>
        <a:lstStyle/>
        <a:p>
          <a:endParaRPr lang="nl-NL"/>
        </a:p>
      </dgm:t>
    </dgm:pt>
    <dgm:pt modelId="{A672095D-3F55-4903-BEFD-3EE2DF362105}" type="sibTrans" cxnId="{6CD1B58B-36E6-44C4-A1AF-BFB7262F0990}">
      <dgm:prSet/>
      <dgm:spPr/>
      <dgm:t>
        <a:bodyPr/>
        <a:lstStyle/>
        <a:p>
          <a:endParaRPr lang="nl-NL"/>
        </a:p>
      </dgm:t>
    </dgm:pt>
    <dgm:pt modelId="{60DAD979-B353-436E-B419-4FB696AAF2B6}" type="asst">
      <dgm:prSet/>
      <dgm:spPr/>
      <dgm:t>
        <a:bodyPr/>
        <a:lstStyle/>
        <a:p>
          <a:r>
            <a:rPr lang="nl-NL"/>
            <a:t>Kwaliteitsmanagement</a:t>
          </a:r>
        </a:p>
      </dgm:t>
    </dgm:pt>
    <dgm:pt modelId="{73C52008-E07E-4049-91BA-084065D69D8F}" type="parTrans" cxnId="{B8E7902D-E12F-4BA0-B24B-B6B30BD562C5}">
      <dgm:prSet/>
      <dgm:spPr/>
      <dgm:t>
        <a:bodyPr/>
        <a:lstStyle/>
        <a:p>
          <a:endParaRPr lang="nl-NL"/>
        </a:p>
      </dgm:t>
    </dgm:pt>
    <dgm:pt modelId="{45E83DAE-BEAC-4D39-85C8-E2B1A8696022}" type="sibTrans" cxnId="{B8E7902D-E12F-4BA0-B24B-B6B30BD562C5}">
      <dgm:prSet/>
      <dgm:spPr/>
      <dgm:t>
        <a:bodyPr/>
        <a:lstStyle/>
        <a:p>
          <a:endParaRPr lang="nl-NL"/>
        </a:p>
      </dgm:t>
    </dgm:pt>
    <dgm:pt modelId="{9992D2CB-345D-42D1-B34C-BA5F18676BA1}" type="pres">
      <dgm:prSet presAssocID="{760B6AE3-DD6E-4437-A458-588D7C27A1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7E0363-1633-42E2-9C62-31FB4A575A30}" type="pres">
      <dgm:prSet presAssocID="{3F51E88B-1079-4C15-AF24-E684908C0998}" presName="hierRoot1" presStyleCnt="0">
        <dgm:presLayoutVars>
          <dgm:hierBranch val="init"/>
        </dgm:presLayoutVars>
      </dgm:prSet>
      <dgm:spPr/>
    </dgm:pt>
    <dgm:pt modelId="{33ED0249-6539-4E67-8D02-F9523B1C7F61}" type="pres">
      <dgm:prSet presAssocID="{3F51E88B-1079-4C15-AF24-E684908C0998}" presName="rootComposite1" presStyleCnt="0"/>
      <dgm:spPr/>
    </dgm:pt>
    <dgm:pt modelId="{00C3A2DD-AD34-4733-B30C-8A1C9654E75D}" type="pres">
      <dgm:prSet presAssocID="{3F51E88B-1079-4C15-AF24-E684908C0998}" presName="rootText1" presStyleLbl="node0" presStyleIdx="0" presStyleCnt="1">
        <dgm:presLayoutVars>
          <dgm:chPref val="3"/>
        </dgm:presLayoutVars>
      </dgm:prSet>
      <dgm:spPr/>
    </dgm:pt>
    <dgm:pt modelId="{AF09410C-219F-4573-856B-A54174B58FCB}" type="pres">
      <dgm:prSet presAssocID="{3F51E88B-1079-4C15-AF24-E684908C0998}" presName="rootConnector1" presStyleLbl="node1" presStyleIdx="0" presStyleCnt="0"/>
      <dgm:spPr/>
    </dgm:pt>
    <dgm:pt modelId="{C0BEC58A-7553-48E8-A396-746EDCB56599}" type="pres">
      <dgm:prSet presAssocID="{3F51E88B-1079-4C15-AF24-E684908C0998}" presName="hierChild2" presStyleCnt="0"/>
      <dgm:spPr/>
    </dgm:pt>
    <dgm:pt modelId="{A7FD8B56-58E0-4AC0-9A02-D6D7173E590A}" type="pres">
      <dgm:prSet presAssocID="{DA03ED2F-B91D-4766-8062-B1A3644E7625}" presName="Name37" presStyleLbl="parChTrans1D2" presStyleIdx="0" presStyleCnt="5"/>
      <dgm:spPr/>
    </dgm:pt>
    <dgm:pt modelId="{72AF0678-AF7E-48C5-8BEB-49434A8C0467}" type="pres">
      <dgm:prSet presAssocID="{A1C5AEC9-080A-4B70-B479-0A4678A89F51}" presName="hierRoot2" presStyleCnt="0">
        <dgm:presLayoutVars>
          <dgm:hierBranch val="init"/>
        </dgm:presLayoutVars>
      </dgm:prSet>
      <dgm:spPr/>
    </dgm:pt>
    <dgm:pt modelId="{5692AB83-B46D-4BFB-BFAA-24C1532D0D09}" type="pres">
      <dgm:prSet presAssocID="{A1C5AEC9-080A-4B70-B479-0A4678A89F51}" presName="rootComposite" presStyleCnt="0"/>
      <dgm:spPr/>
    </dgm:pt>
    <dgm:pt modelId="{45C5D982-50B2-4849-8AAA-98570D520526}" type="pres">
      <dgm:prSet presAssocID="{A1C5AEC9-080A-4B70-B479-0A4678A89F51}" presName="rootText" presStyleLbl="node2" presStyleIdx="0" presStyleCnt="3">
        <dgm:presLayoutVars>
          <dgm:chPref val="3"/>
        </dgm:presLayoutVars>
      </dgm:prSet>
      <dgm:spPr/>
    </dgm:pt>
    <dgm:pt modelId="{3A35CE17-8D00-4FA3-95E9-07A97B459A57}" type="pres">
      <dgm:prSet presAssocID="{A1C5AEC9-080A-4B70-B479-0A4678A89F51}" presName="rootConnector" presStyleLbl="node2" presStyleIdx="0" presStyleCnt="3"/>
      <dgm:spPr/>
    </dgm:pt>
    <dgm:pt modelId="{7957CCDE-8D3A-4065-A5B1-7864A37CC0CE}" type="pres">
      <dgm:prSet presAssocID="{A1C5AEC9-080A-4B70-B479-0A4678A89F51}" presName="hierChild4" presStyleCnt="0"/>
      <dgm:spPr/>
    </dgm:pt>
    <dgm:pt modelId="{519B5D8B-0390-41B4-AE73-2C5281FE9157}" type="pres">
      <dgm:prSet presAssocID="{A1C5AEC9-080A-4B70-B479-0A4678A89F51}" presName="hierChild5" presStyleCnt="0"/>
      <dgm:spPr/>
    </dgm:pt>
    <dgm:pt modelId="{CCD2A974-95D1-4A93-BC0D-298C7DB1EA08}" type="pres">
      <dgm:prSet presAssocID="{13AED4B9-3952-4A6C-8092-2C94AEEF96FB}" presName="Name37" presStyleLbl="parChTrans1D2" presStyleIdx="1" presStyleCnt="5"/>
      <dgm:spPr/>
    </dgm:pt>
    <dgm:pt modelId="{7D81A813-B785-4FF8-8815-D7F44CB6C5AD}" type="pres">
      <dgm:prSet presAssocID="{9707A204-A8B7-4A14-B7BF-F6663F832B1D}" presName="hierRoot2" presStyleCnt="0">
        <dgm:presLayoutVars>
          <dgm:hierBranch val="init"/>
        </dgm:presLayoutVars>
      </dgm:prSet>
      <dgm:spPr/>
    </dgm:pt>
    <dgm:pt modelId="{B7839657-C98D-4200-9414-ED6521385B82}" type="pres">
      <dgm:prSet presAssocID="{9707A204-A8B7-4A14-B7BF-F6663F832B1D}" presName="rootComposite" presStyleCnt="0"/>
      <dgm:spPr/>
    </dgm:pt>
    <dgm:pt modelId="{2B239EB6-3FD6-4ADA-8A52-58868E9D73DA}" type="pres">
      <dgm:prSet presAssocID="{9707A204-A8B7-4A14-B7BF-F6663F832B1D}" presName="rootText" presStyleLbl="node2" presStyleIdx="1" presStyleCnt="3">
        <dgm:presLayoutVars>
          <dgm:chPref val="3"/>
        </dgm:presLayoutVars>
      </dgm:prSet>
      <dgm:spPr/>
    </dgm:pt>
    <dgm:pt modelId="{E5564585-882F-49A9-92CB-0CF4B0D5BF2D}" type="pres">
      <dgm:prSet presAssocID="{9707A204-A8B7-4A14-B7BF-F6663F832B1D}" presName="rootConnector" presStyleLbl="node2" presStyleIdx="1" presStyleCnt="3"/>
      <dgm:spPr/>
    </dgm:pt>
    <dgm:pt modelId="{A797D948-4099-4EF5-B843-AEA3C1C28428}" type="pres">
      <dgm:prSet presAssocID="{9707A204-A8B7-4A14-B7BF-F6663F832B1D}" presName="hierChild4" presStyleCnt="0"/>
      <dgm:spPr/>
    </dgm:pt>
    <dgm:pt modelId="{7FB110E5-A0AD-4FBA-8354-1C54042C21A1}" type="pres">
      <dgm:prSet presAssocID="{9707A204-A8B7-4A14-B7BF-F6663F832B1D}" presName="hierChild5" presStyleCnt="0"/>
      <dgm:spPr/>
    </dgm:pt>
    <dgm:pt modelId="{956FBC07-A34B-4FF0-B83A-E562AD7B6C44}" type="pres">
      <dgm:prSet presAssocID="{977BC198-B48F-4E4C-B476-5BA1BCC8A0FC}" presName="Name37" presStyleLbl="parChTrans1D2" presStyleIdx="2" presStyleCnt="5"/>
      <dgm:spPr/>
    </dgm:pt>
    <dgm:pt modelId="{33B70924-E207-41BB-BA73-24655A450D89}" type="pres">
      <dgm:prSet presAssocID="{CB73D008-45D5-4F81-B591-56A37950F38C}" presName="hierRoot2" presStyleCnt="0">
        <dgm:presLayoutVars>
          <dgm:hierBranch val="init"/>
        </dgm:presLayoutVars>
      </dgm:prSet>
      <dgm:spPr/>
    </dgm:pt>
    <dgm:pt modelId="{EE703E8F-67CF-442F-A285-1FA8A79A943C}" type="pres">
      <dgm:prSet presAssocID="{CB73D008-45D5-4F81-B591-56A37950F38C}" presName="rootComposite" presStyleCnt="0"/>
      <dgm:spPr/>
    </dgm:pt>
    <dgm:pt modelId="{92B8F312-C191-4349-AB51-B56371D0449F}" type="pres">
      <dgm:prSet presAssocID="{CB73D008-45D5-4F81-B591-56A37950F38C}" presName="rootText" presStyleLbl="node2" presStyleIdx="2" presStyleCnt="3">
        <dgm:presLayoutVars>
          <dgm:chPref val="3"/>
        </dgm:presLayoutVars>
      </dgm:prSet>
      <dgm:spPr/>
    </dgm:pt>
    <dgm:pt modelId="{06C7A6CB-612D-40C7-8FDD-4B30D36B86C5}" type="pres">
      <dgm:prSet presAssocID="{CB73D008-45D5-4F81-B591-56A37950F38C}" presName="rootConnector" presStyleLbl="node2" presStyleIdx="2" presStyleCnt="3"/>
      <dgm:spPr/>
    </dgm:pt>
    <dgm:pt modelId="{4A6FF9D6-A0CB-491C-B266-FC092A7926BE}" type="pres">
      <dgm:prSet presAssocID="{CB73D008-45D5-4F81-B591-56A37950F38C}" presName="hierChild4" presStyleCnt="0"/>
      <dgm:spPr/>
    </dgm:pt>
    <dgm:pt modelId="{A6BD3188-B137-4CAB-A946-1BB6171708FB}" type="pres">
      <dgm:prSet presAssocID="{CB73D008-45D5-4F81-B591-56A37950F38C}" presName="hierChild5" presStyleCnt="0"/>
      <dgm:spPr/>
    </dgm:pt>
    <dgm:pt modelId="{312E8625-5922-42E1-A5C8-96FFEA2074AC}" type="pres">
      <dgm:prSet presAssocID="{3F51E88B-1079-4C15-AF24-E684908C0998}" presName="hierChild3" presStyleCnt="0"/>
      <dgm:spPr/>
    </dgm:pt>
    <dgm:pt modelId="{2C06AD06-0751-42FB-9B24-04233D3F8286}" type="pres">
      <dgm:prSet presAssocID="{3CF83DD1-7632-4B7B-B65A-B78597DD8439}" presName="Name111" presStyleLbl="parChTrans1D2" presStyleIdx="3" presStyleCnt="5"/>
      <dgm:spPr/>
    </dgm:pt>
    <dgm:pt modelId="{83C8F494-51F6-4EBC-9107-E8A86D18B903}" type="pres">
      <dgm:prSet presAssocID="{AE7DA87D-36D4-4C64-BD75-1C5972B5C61A}" presName="hierRoot3" presStyleCnt="0">
        <dgm:presLayoutVars>
          <dgm:hierBranch val="init"/>
        </dgm:presLayoutVars>
      </dgm:prSet>
      <dgm:spPr/>
    </dgm:pt>
    <dgm:pt modelId="{8716A204-8393-4464-891C-E6C61D3577CE}" type="pres">
      <dgm:prSet presAssocID="{AE7DA87D-36D4-4C64-BD75-1C5972B5C61A}" presName="rootComposite3" presStyleCnt="0"/>
      <dgm:spPr/>
    </dgm:pt>
    <dgm:pt modelId="{1C3652D7-8E55-4DCD-BC2B-55042250EE40}" type="pres">
      <dgm:prSet presAssocID="{AE7DA87D-36D4-4C64-BD75-1C5972B5C61A}" presName="rootText3" presStyleLbl="asst1" presStyleIdx="0" presStyleCnt="2">
        <dgm:presLayoutVars>
          <dgm:chPref val="3"/>
        </dgm:presLayoutVars>
      </dgm:prSet>
      <dgm:spPr/>
    </dgm:pt>
    <dgm:pt modelId="{D4F9EC76-BF39-4CD6-BE16-257D4C4AD1E6}" type="pres">
      <dgm:prSet presAssocID="{AE7DA87D-36D4-4C64-BD75-1C5972B5C61A}" presName="rootConnector3" presStyleLbl="asst1" presStyleIdx="0" presStyleCnt="2"/>
      <dgm:spPr/>
    </dgm:pt>
    <dgm:pt modelId="{5B2FF80E-7363-422E-87F6-9CE69DD11C59}" type="pres">
      <dgm:prSet presAssocID="{AE7DA87D-36D4-4C64-BD75-1C5972B5C61A}" presName="hierChild6" presStyleCnt="0"/>
      <dgm:spPr/>
    </dgm:pt>
    <dgm:pt modelId="{C370F014-F30E-4755-9046-75CD050D63D1}" type="pres">
      <dgm:prSet presAssocID="{AE7DA87D-36D4-4C64-BD75-1C5972B5C61A}" presName="hierChild7" presStyleCnt="0"/>
      <dgm:spPr/>
    </dgm:pt>
    <dgm:pt modelId="{2A1BF371-4D43-4C5B-8C42-C79ECBBFFC40}" type="pres">
      <dgm:prSet presAssocID="{73C52008-E07E-4049-91BA-084065D69D8F}" presName="Name111" presStyleLbl="parChTrans1D2" presStyleIdx="4" presStyleCnt="5"/>
      <dgm:spPr/>
    </dgm:pt>
    <dgm:pt modelId="{2A13EFC9-C93E-4934-A2F7-876EA2ED8B81}" type="pres">
      <dgm:prSet presAssocID="{60DAD979-B353-436E-B419-4FB696AAF2B6}" presName="hierRoot3" presStyleCnt="0">
        <dgm:presLayoutVars>
          <dgm:hierBranch val="init"/>
        </dgm:presLayoutVars>
      </dgm:prSet>
      <dgm:spPr/>
    </dgm:pt>
    <dgm:pt modelId="{ACCFC2CE-8B7E-492F-97AB-E8310581872D}" type="pres">
      <dgm:prSet presAssocID="{60DAD979-B353-436E-B419-4FB696AAF2B6}" presName="rootComposite3" presStyleCnt="0"/>
      <dgm:spPr/>
    </dgm:pt>
    <dgm:pt modelId="{839BFAB9-E74A-46D0-A6AE-2A9D5BCF0D3D}" type="pres">
      <dgm:prSet presAssocID="{60DAD979-B353-436E-B419-4FB696AAF2B6}" presName="rootText3" presStyleLbl="asst1" presStyleIdx="1" presStyleCnt="2">
        <dgm:presLayoutVars>
          <dgm:chPref val="3"/>
        </dgm:presLayoutVars>
      </dgm:prSet>
      <dgm:spPr/>
    </dgm:pt>
    <dgm:pt modelId="{070D8901-B5AE-4339-A544-E639D265C489}" type="pres">
      <dgm:prSet presAssocID="{60DAD979-B353-436E-B419-4FB696AAF2B6}" presName="rootConnector3" presStyleLbl="asst1" presStyleIdx="1" presStyleCnt="2"/>
      <dgm:spPr/>
    </dgm:pt>
    <dgm:pt modelId="{0951056A-0ED2-4FE2-B225-DAA7E7C363FF}" type="pres">
      <dgm:prSet presAssocID="{60DAD979-B353-436E-B419-4FB696AAF2B6}" presName="hierChild6" presStyleCnt="0"/>
      <dgm:spPr/>
    </dgm:pt>
    <dgm:pt modelId="{151EF2F0-FA03-4665-B828-1D1704B0BA5A}" type="pres">
      <dgm:prSet presAssocID="{60DAD979-B353-436E-B419-4FB696AAF2B6}" presName="hierChild7" presStyleCnt="0"/>
      <dgm:spPr/>
    </dgm:pt>
  </dgm:ptLst>
  <dgm:cxnLst>
    <dgm:cxn modelId="{818F6516-02C0-4348-A2FF-3C8A6FB59535}" type="presOf" srcId="{60DAD979-B353-436E-B419-4FB696AAF2B6}" destId="{070D8901-B5AE-4339-A544-E639D265C489}" srcOrd="1" destOrd="0" presId="urn:microsoft.com/office/officeart/2005/8/layout/orgChart1"/>
    <dgm:cxn modelId="{D3B2F51A-0EFB-4C90-91DB-0D10B3DC3481}" type="presOf" srcId="{977BC198-B48F-4E4C-B476-5BA1BCC8A0FC}" destId="{956FBC07-A34B-4FF0-B83A-E562AD7B6C44}" srcOrd="0" destOrd="0" presId="urn:microsoft.com/office/officeart/2005/8/layout/orgChart1"/>
    <dgm:cxn modelId="{454ABB26-8650-4643-9EA6-204AF3F48EED}" type="presOf" srcId="{3CF83DD1-7632-4B7B-B65A-B78597DD8439}" destId="{2C06AD06-0751-42FB-9B24-04233D3F8286}" srcOrd="0" destOrd="0" presId="urn:microsoft.com/office/officeart/2005/8/layout/orgChart1"/>
    <dgm:cxn modelId="{BFBCB72B-D8E1-4B34-A2AA-F2315B90C821}" type="presOf" srcId="{60DAD979-B353-436E-B419-4FB696AAF2B6}" destId="{839BFAB9-E74A-46D0-A6AE-2A9D5BCF0D3D}" srcOrd="0" destOrd="0" presId="urn:microsoft.com/office/officeart/2005/8/layout/orgChart1"/>
    <dgm:cxn modelId="{F9E58F2D-DB5C-4267-8504-8F15AFA8EB05}" srcId="{3F51E88B-1079-4C15-AF24-E684908C0998}" destId="{A1C5AEC9-080A-4B70-B479-0A4678A89F51}" srcOrd="2" destOrd="0" parTransId="{DA03ED2F-B91D-4766-8062-B1A3644E7625}" sibTransId="{29C9C8D7-B455-48AE-9A2F-F3A0994040CA}"/>
    <dgm:cxn modelId="{B8E7902D-E12F-4BA0-B24B-B6B30BD562C5}" srcId="{3F51E88B-1079-4C15-AF24-E684908C0998}" destId="{60DAD979-B353-436E-B419-4FB696AAF2B6}" srcOrd="1" destOrd="0" parTransId="{73C52008-E07E-4049-91BA-084065D69D8F}" sibTransId="{45E83DAE-BEAC-4D39-85C8-E2B1A8696022}"/>
    <dgm:cxn modelId="{4D94A339-5E39-4887-9D87-C29B65C3CCB4}" srcId="{760B6AE3-DD6E-4437-A458-588D7C27A11E}" destId="{3F51E88B-1079-4C15-AF24-E684908C0998}" srcOrd="0" destOrd="0" parTransId="{B3A6DA88-E5D9-4549-AD95-E968A1EE21F8}" sibTransId="{EDC7F097-0C40-4A1A-B402-9501AC4C5C63}"/>
    <dgm:cxn modelId="{B6F5983A-CE5C-4E8B-BEE1-EFBDC0FA6C4E}" type="presOf" srcId="{3F51E88B-1079-4C15-AF24-E684908C0998}" destId="{AF09410C-219F-4573-856B-A54174B58FCB}" srcOrd="1" destOrd="0" presId="urn:microsoft.com/office/officeart/2005/8/layout/orgChart1"/>
    <dgm:cxn modelId="{451F503B-D9D5-486B-8F61-332296AECA57}" type="presOf" srcId="{AE7DA87D-36D4-4C64-BD75-1C5972B5C61A}" destId="{1C3652D7-8E55-4DCD-BC2B-55042250EE40}" srcOrd="0" destOrd="0" presId="urn:microsoft.com/office/officeart/2005/8/layout/orgChart1"/>
    <dgm:cxn modelId="{6D57993E-B5FB-40C3-B416-4DF21B61E8CC}" type="presOf" srcId="{CB73D008-45D5-4F81-B591-56A37950F38C}" destId="{92B8F312-C191-4349-AB51-B56371D0449F}" srcOrd="0" destOrd="0" presId="urn:microsoft.com/office/officeart/2005/8/layout/orgChart1"/>
    <dgm:cxn modelId="{2B640A4F-6230-4412-8C41-0D1C8D92E741}" type="presOf" srcId="{3F51E88B-1079-4C15-AF24-E684908C0998}" destId="{00C3A2DD-AD34-4733-B30C-8A1C9654E75D}" srcOrd="0" destOrd="0" presId="urn:microsoft.com/office/officeart/2005/8/layout/orgChart1"/>
    <dgm:cxn modelId="{C75BA16F-54E5-4D1D-A81E-1AC936F76B66}" type="presOf" srcId="{9707A204-A8B7-4A14-B7BF-F6663F832B1D}" destId="{E5564585-882F-49A9-92CB-0CF4B0D5BF2D}" srcOrd="1" destOrd="0" presId="urn:microsoft.com/office/officeart/2005/8/layout/orgChart1"/>
    <dgm:cxn modelId="{C0220C54-0DA8-460E-83F6-CB2909A5C133}" type="presOf" srcId="{760B6AE3-DD6E-4437-A458-588D7C27A11E}" destId="{9992D2CB-345D-42D1-B34C-BA5F18676BA1}" srcOrd="0" destOrd="0" presId="urn:microsoft.com/office/officeart/2005/8/layout/orgChart1"/>
    <dgm:cxn modelId="{A2F53478-B631-4542-B641-DB19EBB7DE40}" type="presOf" srcId="{CB73D008-45D5-4F81-B591-56A37950F38C}" destId="{06C7A6CB-612D-40C7-8FDD-4B30D36B86C5}" srcOrd="1" destOrd="0" presId="urn:microsoft.com/office/officeart/2005/8/layout/orgChart1"/>
    <dgm:cxn modelId="{F635267A-FC82-49E1-A785-A5B136B24E6F}" srcId="{3F51E88B-1079-4C15-AF24-E684908C0998}" destId="{AE7DA87D-36D4-4C64-BD75-1C5972B5C61A}" srcOrd="0" destOrd="0" parTransId="{3CF83DD1-7632-4B7B-B65A-B78597DD8439}" sibTransId="{23E8EA36-7400-4636-A01C-61953F92808C}"/>
    <dgm:cxn modelId="{9A374182-9B6A-4557-972E-8506D7D2615E}" type="presOf" srcId="{9707A204-A8B7-4A14-B7BF-F6663F832B1D}" destId="{2B239EB6-3FD6-4ADA-8A52-58868E9D73DA}" srcOrd="0" destOrd="0" presId="urn:microsoft.com/office/officeart/2005/8/layout/orgChart1"/>
    <dgm:cxn modelId="{D19B5382-ED77-4740-85F8-768E6E607001}" type="presOf" srcId="{A1C5AEC9-080A-4B70-B479-0A4678A89F51}" destId="{45C5D982-50B2-4849-8AAA-98570D520526}" srcOrd="0" destOrd="0" presId="urn:microsoft.com/office/officeart/2005/8/layout/orgChart1"/>
    <dgm:cxn modelId="{6CD1B58B-36E6-44C4-A1AF-BFB7262F0990}" srcId="{3F51E88B-1079-4C15-AF24-E684908C0998}" destId="{CB73D008-45D5-4F81-B591-56A37950F38C}" srcOrd="4" destOrd="0" parTransId="{977BC198-B48F-4E4C-B476-5BA1BCC8A0FC}" sibTransId="{A672095D-3F55-4903-BEFD-3EE2DF362105}"/>
    <dgm:cxn modelId="{FDB9FE9B-A10D-494A-B4D6-EF740DCB1A22}" type="presOf" srcId="{13AED4B9-3952-4A6C-8092-2C94AEEF96FB}" destId="{CCD2A974-95D1-4A93-BC0D-298C7DB1EA08}" srcOrd="0" destOrd="0" presId="urn:microsoft.com/office/officeart/2005/8/layout/orgChart1"/>
    <dgm:cxn modelId="{2245D4BA-0D75-431A-8BC2-FFD58F4B41C2}" type="presOf" srcId="{DA03ED2F-B91D-4766-8062-B1A3644E7625}" destId="{A7FD8B56-58E0-4AC0-9A02-D6D7173E590A}" srcOrd="0" destOrd="0" presId="urn:microsoft.com/office/officeart/2005/8/layout/orgChart1"/>
    <dgm:cxn modelId="{B41EA3D1-5717-4F45-803C-FC3659F062E1}" type="presOf" srcId="{A1C5AEC9-080A-4B70-B479-0A4678A89F51}" destId="{3A35CE17-8D00-4FA3-95E9-07A97B459A57}" srcOrd="1" destOrd="0" presId="urn:microsoft.com/office/officeart/2005/8/layout/orgChart1"/>
    <dgm:cxn modelId="{9B055ADC-2F9A-4DAD-B963-C3744876A9A6}" type="presOf" srcId="{AE7DA87D-36D4-4C64-BD75-1C5972B5C61A}" destId="{D4F9EC76-BF39-4CD6-BE16-257D4C4AD1E6}" srcOrd="1" destOrd="0" presId="urn:microsoft.com/office/officeart/2005/8/layout/orgChart1"/>
    <dgm:cxn modelId="{E2D137E5-8FB1-4CEC-8FCF-FB5F33814EC5}" type="presOf" srcId="{73C52008-E07E-4049-91BA-084065D69D8F}" destId="{2A1BF371-4D43-4C5B-8C42-C79ECBBFFC40}" srcOrd="0" destOrd="0" presId="urn:microsoft.com/office/officeart/2005/8/layout/orgChart1"/>
    <dgm:cxn modelId="{3C4CB2FA-8B5A-4F2C-9602-4CAE9D1529AC}" srcId="{3F51E88B-1079-4C15-AF24-E684908C0998}" destId="{9707A204-A8B7-4A14-B7BF-F6663F832B1D}" srcOrd="3" destOrd="0" parTransId="{13AED4B9-3952-4A6C-8092-2C94AEEF96FB}" sibTransId="{8C57C785-BC22-414C-9431-979F18091ABE}"/>
    <dgm:cxn modelId="{8FADCFF9-B55D-4C26-93A4-459D49684C7C}" type="presParOf" srcId="{9992D2CB-345D-42D1-B34C-BA5F18676BA1}" destId="{F07E0363-1633-42E2-9C62-31FB4A575A30}" srcOrd="0" destOrd="0" presId="urn:microsoft.com/office/officeart/2005/8/layout/orgChart1"/>
    <dgm:cxn modelId="{3AF478AB-9FCA-4232-A565-6C97919C85D9}" type="presParOf" srcId="{F07E0363-1633-42E2-9C62-31FB4A575A30}" destId="{33ED0249-6539-4E67-8D02-F9523B1C7F61}" srcOrd="0" destOrd="0" presId="urn:microsoft.com/office/officeart/2005/8/layout/orgChart1"/>
    <dgm:cxn modelId="{95F5580A-C005-4FFC-96A0-9700B58C7EA0}" type="presParOf" srcId="{33ED0249-6539-4E67-8D02-F9523B1C7F61}" destId="{00C3A2DD-AD34-4733-B30C-8A1C9654E75D}" srcOrd="0" destOrd="0" presId="urn:microsoft.com/office/officeart/2005/8/layout/orgChart1"/>
    <dgm:cxn modelId="{7009913B-3AC0-49F8-B70C-EAA0DA73E631}" type="presParOf" srcId="{33ED0249-6539-4E67-8D02-F9523B1C7F61}" destId="{AF09410C-219F-4573-856B-A54174B58FCB}" srcOrd="1" destOrd="0" presId="urn:microsoft.com/office/officeart/2005/8/layout/orgChart1"/>
    <dgm:cxn modelId="{D5D97E61-0024-4B92-9EE5-61532D4B76FF}" type="presParOf" srcId="{F07E0363-1633-42E2-9C62-31FB4A575A30}" destId="{C0BEC58A-7553-48E8-A396-746EDCB56599}" srcOrd="1" destOrd="0" presId="urn:microsoft.com/office/officeart/2005/8/layout/orgChart1"/>
    <dgm:cxn modelId="{97E2B416-03F5-4932-8343-5E8CEC1B06F3}" type="presParOf" srcId="{C0BEC58A-7553-48E8-A396-746EDCB56599}" destId="{A7FD8B56-58E0-4AC0-9A02-D6D7173E590A}" srcOrd="0" destOrd="0" presId="urn:microsoft.com/office/officeart/2005/8/layout/orgChart1"/>
    <dgm:cxn modelId="{3701B77A-5527-449C-8632-DC23493E6F9C}" type="presParOf" srcId="{C0BEC58A-7553-48E8-A396-746EDCB56599}" destId="{72AF0678-AF7E-48C5-8BEB-49434A8C0467}" srcOrd="1" destOrd="0" presId="urn:microsoft.com/office/officeart/2005/8/layout/orgChart1"/>
    <dgm:cxn modelId="{F8D8AA63-E59E-42D5-BF52-EB410017B938}" type="presParOf" srcId="{72AF0678-AF7E-48C5-8BEB-49434A8C0467}" destId="{5692AB83-B46D-4BFB-BFAA-24C1532D0D09}" srcOrd="0" destOrd="0" presId="urn:microsoft.com/office/officeart/2005/8/layout/orgChart1"/>
    <dgm:cxn modelId="{F16B1EBC-3169-4E3A-BF0D-ADE27078F2CF}" type="presParOf" srcId="{5692AB83-B46D-4BFB-BFAA-24C1532D0D09}" destId="{45C5D982-50B2-4849-8AAA-98570D520526}" srcOrd="0" destOrd="0" presId="urn:microsoft.com/office/officeart/2005/8/layout/orgChart1"/>
    <dgm:cxn modelId="{A151F97F-0639-441A-97BD-576DA65E0386}" type="presParOf" srcId="{5692AB83-B46D-4BFB-BFAA-24C1532D0D09}" destId="{3A35CE17-8D00-4FA3-95E9-07A97B459A57}" srcOrd="1" destOrd="0" presId="urn:microsoft.com/office/officeart/2005/8/layout/orgChart1"/>
    <dgm:cxn modelId="{DAEB52A8-C76C-47E2-974C-602A732F34A1}" type="presParOf" srcId="{72AF0678-AF7E-48C5-8BEB-49434A8C0467}" destId="{7957CCDE-8D3A-4065-A5B1-7864A37CC0CE}" srcOrd="1" destOrd="0" presId="urn:microsoft.com/office/officeart/2005/8/layout/orgChart1"/>
    <dgm:cxn modelId="{6C7C8CF5-B64A-475A-A68A-C7503FAB9FDD}" type="presParOf" srcId="{72AF0678-AF7E-48C5-8BEB-49434A8C0467}" destId="{519B5D8B-0390-41B4-AE73-2C5281FE9157}" srcOrd="2" destOrd="0" presId="urn:microsoft.com/office/officeart/2005/8/layout/orgChart1"/>
    <dgm:cxn modelId="{C345C061-5B16-4696-BE1B-6F7759494DCC}" type="presParOf" srcId="{C0BEC58A-7553-48E8-A396-746EDCB56599}" destId="{CCD2A974-95D1-4A93-BC0D-298C7DB1EA08}" srcOrd="2" destOrd="0" presId="urn:microsoft.com/office/officeart/2005/8/layout/orgChart1"/>
    <dgm:cxn modelId="{32D58F24-4C49-4D4B-9802-9BAD446262F1}" type="presParOf" srcId="{C0BEC58A-7553-48E8-A396-746EDCB56599}" destId="{7D81A813-B785-4FF8-8815-D7F44CB6C5AD}" srcOrd="3" destOrd="0" presId="urn:microsoft.com/office/officeart/2005/8/layout/orgChart1"/>
    <dgm:cxn modelId="{83F82C5F-A7F9-4F24-AA68-0514B7BEEBF5}" type="presParOf" srcId="{7D81A813-B785-4FF8-8815-D7F44CB6C5AD}" destId="{B7839657-C98D-4200-9414-ED6521385B82}" srcOrd="0" destOrd="0" presId="urn:microsoft.com/office/officeart/2005/8/layout/orgChart1"/>
    <dgm:cxn modelId="{B0E5BCDC-BE89-4F0A-BC73-5CFF38B464C4}" type="presParOf" srcId="{B7839657-C98D-4200-9414-ED6521385B82}" destId="{2B239EB6-3FD6-4ADA-8A52-58868E9D73DA}" srcOrd="0" destOrd="0" presId="urn:microsoft.com/office/officeart/2005/8/layout/orgChart1"/>
    <dgm:cxn modelId="{388C5BD1-7F34-4AC2-8C37-E04BDFB0C048}" type="presParOf" srcId="{B7839657-C98D-4200-9414-ED6521385B82}" destId="{E5564585-882F-49A9-92CB-0CF4B0D5BF2D}" srcOrd="1" destOrd="0" presId="urn:microsoft.com/office/officeart/2005/8/layout/orgChart1"/>
    <dgm:cxn modelId="{F3D63DC7-A841-48E3-B5C8-2A9C632CBA1A}" type="presParOf" srcId="{7D81A813-B785-4FF8-8815-D7F44CB6C5AD}" destId="{A797D948-4099-4EF5-B843-AEA3C1C28428}" srcOrd="1" destOrd="0" presId="urn:microsoft.com/office/officeart/2005/8/layout/orgChart1"/>
    <dgm:cxn modelId="{09632D55-F650-4B2F-850F-F84007F094D0}" type="presParOf" srcId="{7D81A813-B785-4FF8-8815-D7F44CB6C5AD}" destId="{7FB110E5-A0AD-4FBA-8354-1C54042C21A1}" srcOrd="2" destOrd="0" presId="urn:microsoft.com/office/officeart/2005/8/layout/orgChart1"/>
    <dgm:cxn modelId="{F375B800-3954-4A98-9001-16533A30A020}" type="presParOf" srcId="{C0BEC58A-7553-48E8-A396-746EDCB56599}" destId="{956FBC07-A34B-4FF0-B83A-E562AD7B6C44}" srcOrd="4" destOrd="0" presId="urn:microsoft.com/office/officeart/2005/8/layout/orgChart1"/>
    <dgm:cxn modelId="{C201A44A-FD0C-4AD9-9BC0-2B7785A5AC78}" type="presParOf" srcId="{C0BEC58A-7553-48E8-A396-746EDCB56599}" destId="{33B70924-E207-41BB-BA73-24655A450D89}" srcOrd="5" destOrd="0" presId="urn:microsoft.com/office/officeart/2005/8/layout/orgChart1"/>
    <dgm:cxn modelId="{7F5FAE85-AE05-4AB2-BAD5-75FE74236A57}" type="presParOf" srcId="{33B70924-E207-41BB-BA73-24655A450D89}" destId="{EE703E8F-67CF-442F-A285-1FA8A79A943C}" srcOrd="0" destOrd="0" presId="urn:microsoft.com/office/officeart/2005/8/layout/orgChart1"/>
    <dgm:cxn modelId="{3DDA2CD6-145B-4113-91D6-79239F5B8707}" type="presParOf" srcId="{EE703E8F-67CF-442F-A285-1FA8A79A943C}" destId="{92B8F312-C191-4349-AB51-B56371D0449F}" srcOrd="0" destOrd="0" presId="urn:microsoft.com/office/officeart/2005/8/layout/orgChart1"/>
    <dgm:cxn modelId="{2E136627-05ED-44DB-81DD-E79C1A2E1F13}" type="presParOf" srcId="{EE703E8F-67CF-442F-A285-1FA8A79A943C}" destId="{06C7A6CB-612D-40C7-8FDD-4B30D36B86C5}" srcOrd="1" destOrd="0" presId="urn:microsoft.com/office/officeart/2005/8/layout/orgChart1"/>
    <dgm:cxn modelId="{F265C115-5484-4B8F-A1FF-AE61DFB1A989}" type="presParOf" srcId="{33B70924-E207-41BB-BA73-24655A450D89}" destId="{4A6FF9D6-A0CB-491C-B266-FC092A7926BE}" srcOrd="1" destOrd="0" presId="urn:microsoft.com/office/officeart/2005/8/layout/orgChart1"/>
    <dgm:cxn modelId="{F561BFBC-4EF8-421C-A2DA-BE7FACCE9028}" type="presParOf" srcId="{33B70924-E207-41BB-BA73-24655A450D89}" destId="{A6BD3188-B137-4CAB-A946-1BB6171708FB}" srcOrd="2" destOrd="0" presId="urn:microsoft.com/office/officeart/2005/8/layout/orgChart1"/>
    <dgm:cxn modelId="{E93B9CA4-65A9-4570-863E-596CA5BD3A67}" type="presParOf" srcId="{F07E0363-1633-42E2-9C62-31FB4A575A30}" destId="{312E8625-5922-42E1-A5C8-96FFEA2074AC}" srcOrd="2" destOrd="0" presId="urn:microsoft.com/office/officeart/2005/8/layout/orgChart1"/>
    <dgm:cxn modelId="{BF26CE2B-E478-4C27-A7A4-59BBD26D39CB}" type="presParOf" srcId="{312E8625-5922-42E1-A5C8-96FFEA2074AC}" destId="{2C06AD06-0751-42FB-9B24-04233D3F8286}" srcOrd="0" destOrd="0" presId="urn:microsoft.com/office/officeart/2005/8/layout/orgChart1"/>
    <dgm:cxn modelId="{CDC71309-7AD5-47CE-8F3E-C0A1E1EA7126}" type="presParOf" srcId="{312E8625-5922-42E1-A5C8-96FFEA2074AC}" destId="{83C8F494-51F6-4EBC-9107-E8A86D18B903}" srcOrd="1" destOrd="0" presId="urn:microsoft.com/office/officeart/2005/8/layout/orgChart1"/>
    <dgm:cxn modelId="{FD85B664-229D-445E-9676-3A3F69C321EA}" type="presParOf" srcId="{83C8F494-51F6-4EBC-9107-E8A86D18B903}" destId="{8716A204-8393-4464-891C-E6C61D3577CE}" srcOrd="0" destOrd="0" presId="urn:microsoft.com/office/officeart/2005/8/layout/orgChart1"/>
    <dgm:cxn modelId="{C28AA147-2689-4590-BD2F-CBC72E03975D}" type="presParOf" srcId="{8716A204-8393-4464-891C-E6C61D3577CE}" destId="{1C3652D7-8E55-4DCD-BC2B-55042250EE40}" srcOrd="0" destOrd="0" presId="urn:microsoft.com/office/officeart/2005/8/layout/orgChart1"/>
    <dgm:cxn modelId="{71E70935-3C9C-414B-9189-E5FEE83DD9AE}" type="presParOf" srcId="{8716A204-8393-4464-891C-E6C61D3577CE}" destId="{D4F9EC76-BF39-4CD6-BE16-257D4C4AD1E6}" srcOrd="1" destOrd="0" presId="urn:microsoft.com/office/officeart/2005/8/layout/orgChart1"/>
    <dgm:cxn modelId="{D1F276C1-1A44-4D8E-99DC-13612C5982ED}" type="presParOf" srcId="{83C8F494-51F6-4EBC-9107-E8A86D18B903}" destId="{5B2FF80E-7363-422E-87F6-9CE69DD11C59}" srcOrd="1" destOrd="0" presId="urn:microsoft.com/office/officeart/2005/8/layout/orgChart1"/>
    <dgm:cxn modelId="{98E45BC7-CEBD-4297-8A72-EBCD2E0995E3}" type="presParOf" srcId="{83C8F494-51F6-4EBC-9107-E8A86D18B903}" destId="{C370F014-F30E-4755-9046-75CD050D63D1}" srcOrd="2" destOrd="0" presId="urn:microsoft.com/office/officeart/2005/8/layout/orgChart1"/>
    <dgm:cxn modelId="{3512A143-2A95-4889-907D-E9B75BF05902}" type="presParOf" srcId="{312E8625-5922-42E1-A5C8-96FFEA2074AC}" destId="{2A1BF371-4D43-4C5B-8C42-C79ECBBFFC40}" srcOrd="2" destOrd="0" presId="urn:microsoft.com/office/officeart/2005/8/layout/orgChart1"/>
    <dgm:cxn modelId="{0D0D7590-42FC-4379-8D7B-CCE23FA1EA2F}" type="presParOf" srcId="{312E8625-5922-42E1-A5C8-96FFEA2074AC}" destId="{2A13EFC9-C93E-4934-A2F7-876EA2ED8B81}" srcOrd="3" destOrd="0" presId="urn:microsoft.com/office/officeart/2005/8/layout/orgChart1"/>
    <dgm:cxn modelId="{B9DD4A57-3833-4FC8-B685-9E0BE1840B12}" type="presParOf" srcId="{2A13EFC9-C93E-4934-A2F7-876EA2ED8B81}" destId="{ACCFC2CE-8B7E-492F-97AB-E8310581872D}" srcOrd="0" destOrd="0" presId="urn:microsoft.com/office/officeart/2005/8/layout/orgChart1"/>
    <dgm:cxn modelId="{C1535CE8-DF74-410B-81B9-310CCC29B2B5}" type="presParOf" srcId="{ACCFC2CE-8B7E-492F-97AB-E8310581872D}" destId="{839BFAB9-E74A-46D0-A6AE-2A9D5BCF0D3D}" srcOrd="0" destOrd="0" presId="urn:microsoft.com/office/officeart/2005/8/layout/orgChart1"/>
    <dgm:cxn modelId="{E4894567-9368-498D-8842-54CD1DCD7032}" type="presParOf" srcId="{ACCFC2CE-8B7E-492F-97AB-E8310581872D}" destId="{070D8901-B5AE-4339-A544-E639D265C489}" srcOrd="1" destOrd="0" presId="urn:microsoft.com/office/officeart/2005/8/layout/orgChart1"/>
    <dgm:cxn modelId="{9236572A-6BEE-4298-8200-AEF75673C6A4}" type="presParOf" srcId="{2A13EFC9-C93E-4934-A2F7-876EA2ED8B81}" destId="{0951056A-0ED2-4FE2-B225-DAA7E7C363FF}" srcOrd="1" destOrd="0" presId="urn:microsoft.com/office/officeart/2005/8/layout/orgChart1"/>
    <dgm:cxn modelId="{6A616528-ED62-4958-B8C7-B6675D04BAB4}" type="presParOf" srcId="{2A13EFC9-C93E-4934-A2F7-876EA2ED8B81}" destId="{151EF2F0-FA03-4665-B828-1D1704B0BA5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42DFEF-1D9B-43D4-B4B4-A6F5667FB01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2099831-D67C-4F7F-9F7C-6E92D394C4F8}">
      <dgm:prSet phldrT="[Tekst]"/>
      <dgm:spPr/>
      <dgm:t>
        <a:bodyPr/>
        <a:lstStyle/>
        <a:p>
          <a:r>
            <a:rPr lang="en-GB" dirty="0" err="1"/>
            <a:t>doelgroep</a:t>
          </a:r>
          <a:endParaRPr lang="en-GB" dirty="0"/>
        </a:p>
        <a:p>
          <a:r>
            <a:rPr lang="en-GB" dirty="0" err="1"/>
            <a:t>wetgever</a:t>
          </a:r>
          <a:endParaRPr lang="en-GB" dirty="0"/>
        </a:p>
      </dgm:t>
    </dgm:pt>
    <dgm:pt modelId="{0E43D646-83CE-4A64-B3EE-4B7A14BB7958}" type="parTrans" cxnId="{20F7A0C9-09CA-42B9-8A49-243C4C92835D}">
      <dgm:prSet/>
      <dgm:spPr/>
      <dgm:t>
        <a:bodyPr/>
        <a:lstStyle/>
        <a:p>
          <a:endParaRPr lang="en-GB"/>
        </a:p>
      </dgm:t>
    </dgm:pt>
    <dgm:pt modelId="{724639C0-B056-4DC4-875A-C6B9E1B67488}" type="sibTrans" cxnId="{20F7A0C9-09CA-42B9-8A49-243C4C92835D}">
      <dgm:prSet/>
      <dgm:spPr/>
      <dgm:t>
        <a:bodyPr/>
        <a:lstStyle/>
        <a:p>
          <a:endParaRPr lang="en-GB"/>
        </a:p>
      </dgm:t>
    </dgm:pt>
    <dgm:pt modelId="{78D05E65-FA72-4F3B-866C-5D80A348D678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err="1"/>
            <a:t>globale</a:t>
          </a:r>
          <a:r>
            <a:rPr lang="en-GB" dirty="0"/>
            <a:t> </a:t>
          </a:r>
          <a:r>
            <a:rPr lang="en-GB" dirty="0" err="1"/>
            <a:t>eisen</a:t>
          </a:r>
          <a:endParaRPr lang="en-GB" dirty="0"/>
        </a:p>
      </dgm:t>
    </dgm:pt>
    <dgm:pt modelId="{E8A8CCA3-5DC1-44B9-AF5A-93C2D2C3EAB7}" type="parTrans" cxnId="{41EB90B9-9E0C-46BB-A5E9-E4D529234ED9}">
      <dgm:prSet/>
      <dgm:spPr/>
      <dgm:t>
        <a:bodyPr/>
        <a:lstStyle/>
        <a:p>
          <a:endParaRPr lang="en-GB"/>
        </a:p>
      </dgm:t>
    </dgm:pt>
    <dgm:pt modelId="{E5AD920B-ADC0-4673-8581-3C6E216C15FF}" type="sibTrans" cxnId="{41EB90B9-9E0C-46BB-A5E9-E4D529234ED9}">
      <dgm:prSet/>
      <dgm:spPr/>
      <dgm:t>
        <a:bodyPr/>
        <a:lstStyle/>
        <a:p>
          <a:endParaRPr lang="en-GB"/>
        </a:p>
      </dgm:t>
    </dgm:pt>
    <dgm:pt modelId="{779D68A0-76A0-4D2D-B426-19CC8D26126D}">
      <dgm:prSet phldrT="[Tekst]"/>
      <dgm:spPr/>
      <dgm:t>
        <a:bodyPr/>
        <a:lstStyle/>
        <a:p>
          <a:r>
            <a:rPr lang="en-GB" dirty="0" err="1"/>
            <a:t>ontwerpen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ontwikkelen</a:t>
          </a:r>
          <a:endParaRPr lang="en-GB" dirty="0"/>
        </a:p>
      </dgm:t>
    </dgm:pt>
    <dgm:pt modelId="{06530AB3-BAE9-4E01-9744-28EE00DD30AA}" type="parTrans" cxnId="{4D5467C6-C71D-4520-9DA6-3B4F343A22FC}">
      <dgm:prSet/>
      <dgm:spPr/>
      <dgm:t>
        <a:bodyPr/>
        <a:lstStyle/>
        <a:p>
          <a:endParaRPr lang="en-GB"/>
        </a:p>
      </dgm:t>
    </dgm:pt>
    <dgm:pt modelId="{BD9401AF-526D-43D3-86B3-684232E8F332}" type="sibTrans" cxnId="{4D5467C6-C71D-4520-9DA6-3B4F343A22FC}">
      <dgm:prSet/>
      <dgm:spPr/>
      <dgm:t>
        <a:bodyPr/>
        <a:lstStyle/>
        <a:p>
          <a:endParaRPr lang="en-GB"/>
        </a:p>
      </dgm:t>
    </dgm:pt>
    <dgm:pt modelId="{5CEE1BAD-B149-46C6-B905-339AECEE0F8B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err="1"/>
            <a:t>ingericht</a:t>
          </a:r>
          <a:r>
            <a:rPr lang="en-GB" dirty="0"/>
            <a:t> </a:t>
          </a:r>
          <a:r>
            <a:rPr lang="en-GB" dirty="0" err="1"/>
            <a:t>productie-proces</a:t>
          </a:r>
          <a:endParaRPr lang="en-GB" dirty="0"/>
        </a:p>
      </dgm:t>
    </dgm:pt>
    <dgm:pt modelId="{9191527C-797F-4F14-AF36-3534C2E7413E}" type="parTrans" cxnId="{970937D9-156A-4E69-A183-01F06994B0CB}">
      <dgm:prSet/>
      <dgm:spPr/>
      <dgm:t>
        <a:bodyPr/>
        <a:lstStyle/>
        <a:p>
          <a:endParaRPr lang="en-GB"/>
        </a:p>
      </dgm:t>
    </dgm:pt>
    <dgm:pt modelId="{CEFBDA4B-36FB-4F08-A9F1-0D9A5890BB83}" type="sibTrans" cxnId="{970937D9-156A-4E69-A183-01F06994B0CB}">
      <dgm:prSet/>
      <dgm:spPr/>
      <dgm:t>
        <a:bodyPr/>
        <a:lstStyle/>
        <a:p>
          <a:endParaRPr lang="en-GB"/>
        </a:p>
      </dgm:t>
    </dgm:pt>
    <dgm:pt modelId="{F455EF49-DAE8-4598-AD5B-DF329D908BFB}">
      <dgm:prSet phldrT="[Tekst]"/>
      <dgm:spPr/>
      <dgm:t>
        <a:bodyPr/>
        <a:lstStyle/>
        <a:p>
          <a:r>
            <a:rPr lang="en-GB" dirty="0" err="1"/>
            <a:t>productie-afdeling</a:t>
          </a:r>
          <a:endParaRPr lang="en-GB" dirty="0"/>
        </a:p>
      </dgm:t>
    </dgm:pt>
    <dgm:pt modelId="{BE5639CC-C70F-4F7A-9BFA-38B7DB269F60}" type="parTrans" cxnId="{CD48A849-A806-4DD5-89F5-45E11B70F1BE}">
      <dgm:prSet/>
      <dgm:spPr/>
      <dgm:t>
        <a:bodyPr/>
        <a:lstStyle/>
        <a:p>
          <a:endParaRPr lang="en-GB"/>
        </a:p>
      </dgm:t>
    </dgm:pt>
    <dgm:pt modelId="{EF4D2D63-4D4D-4A27-B8D6-0526E1325E1A}" type="sibTrans" cxnId="{CD48A849-A806-4DD5-89F5-45E11B70F1BE}">
      <dgm:prSet/>
      <dgm:spPr/>
      <dgm:t>
        <a:bodyPr/>
        <a:lstStyle/>
        <a:p>
          <a:endParaRPr lang="en-GB"/>
        </a:p>
      </dgm:t>
    </dgm:pt>
    <dgm:pt modelId="{E563D101-FE49-4278-B28E-D2396E8BD821}" type="pres">
      <dgm:prSet presAssocID="{CE42DFEF-1D9B-43D4-B4B4-A6F5667FB018}" presName="Name0" presStyleCnt="0">
        <dgm:presLayoutVars>
          <dgm:dir/>
          <dgm:resizeHandles val="exact"/>
        </dgm:presLayoutVars>
      </dgm:prSet>
      <dgm:spPr/>
    </dgm:pt>
    <dgm:pt modelId="{6C7EA6AD-E4A0-4F76-99AE-FB2F43A2646A}" type="pres">
      <dgm:prSet presAssocID="{62099831-D67C-4F7F-9F7C-6E92D394C4F8}" presName="node" presStyleLbl="node1" presStyleIdx="0" presStyleCnt="5">
        <dgm:presLayoutVars>
          <dgm:bulletEnabled val="1"/>
        </dgm:presLayoutVars>
      </dgm:prSet>
      <dgm:spPr/>
    </dgm:pt>
    <dgm:pt modelId="{525C26DC-A778-4F26-B2EA-D3CF73ADF880}" type="pres">
      <dgm:prSet presAssocID="{724639C0-B056-4DC4-875A-C6B9E1B67488}" presName="sibTrans" presStyleLbl="sibTrans2D1" presStyleIdx="0" presStyleCnt="4"/>
      <dgm:spPr/>
    </dgm:pt>
    <dgm:pt modelId="{87A00A22-BCE7-4230-9DE4-40A766C20AFB}" type="pres">
      <dgm:prSet presAssocID="{724639C0-B056-4DC4-875A-C6B9E1B67488}" presName="connectorText" presStyleLbl="sibTrans2D1" presStyleIdx="0" presStyleCnt="4"/>
      <dgm:spPr/>
    </dgm:pt>
    <dgm:pt modelId="{A5225DE0-6C07-492B-BB2D-4A456BFC15DA}" type="pres">
      <dgm:prSet presAssocID="{78D05E65-FA72-4F3B-866C-5D80A348D678}" presName="node" presStyleLbl="node1" presStyleIdx="1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706A3793-3DEA-4D30-ACA0-60DCF4539377}" type="pres">
      <dgm:prSet presAssocID="{E5AD920B-ADC0-4673-8581-3C6E216C15FF}" presName="sibTrans" presStyleLbl="sibTrans2D1" presStyleIdx="1" presStyleCnt="4"/>
      <dgm:spPr/>
    </dgm:pt>
    <dgm:pt modelId="{B8E8A6D0-706E-40EA-B27D-53A5C85D66B3}" type="pres">
      <dgm:prSet presAssocID="{E5AD920B-ADC0-4673-8581-3C6E216C15FF}" presName="connectorText" presStyleLbl="sibTrans2D1" presStyleIdx="1" presStyleCnt="4"/>
      <dgm:spPr/>
    </dgm:pt>
    <dgm:pt modelId="{616C2B68-9628-4111-ABA0-A5DE02763E09}" type="pres">
      <dgm:prSet presAssocID="{779D68A0-76A0-4D2D-B426-19CC8D26126D}" presName="node" presStyleLbl="node1" presStyleIdx="2" presStyleCnt="5" custScaleX="161669">
        <dgm:presLayoutVars>
          <dgm:bulletEnabled val="1"/>
        </dgm:presLayoutVars>
      </dgm:prSet>
      <dgm:spPr>
        <a:prstGeom prst="chevron">
          <a:avLst/>
        </a:prstGeom>
      </dgm:spPr>
    </dgm:pt>
    <dgm:pt modelId="{73757CDE-63B2-4866-A5A1-B276B34B59C7}" type="pres">
      <dgm:prSet presAssocID="{BD9401AF-526D-43D3-86B3-684232E8F332}" presName="sibTrans" presStyleLbl="sibTrans2D1" presStyleIdx="2" presStyleCnt="4"/>
      <dgm:spPr/>
    </dgm:pt>
    <dgm:pt modelId="{87502F00-FE9E-4DDC-AC6B-C7C44040778A}" type="pres">
      <dgm:prSet presAssocID="{BD9401AF-526D-43D3-86B3-684232E8F332}" presName="connectorText" presStyleLbl="sibTrans2D1" presStyleIdx="2" presStyleCnt="4"/>
      <dgm:spPr/>
    </dgm:pt>
    <dgm:pt modelId="{55099C6B-644B-41C3-B985-90A0CC0FF206}" type="pres">
      <dgm:prSet presAssocID="{5CEE1BAD-B149-46C6-B905-339AECEE0F8B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</dgm:pt>
    <dgm:pt modelId="{1053A799-38FE-4A5E-BF62-1E0D8C383ED8}" type="pres">
      <dgm:prSet presAssocID="{CEFBDA4B-36FB-4F08-A9F1-0D9A5890BB83}" presName="sibTrans" presStyleLbl="sibTrans2D1" presStyleIdx="3" presStyleCnt="4"/>
      <dgm:spPr/>
    </dgm:pt>
    <dgm:pt modelId="{A57F47FE-9595-42DC-966B-A010F560D75A}" type="pres">
      <dgm:prSet presAssocID="{CEFBDA4B-36FB-4F08-A9F1-0D9A5890BB83}" presName="connectorText" presStyleLbl="sibTrans2D1" presStyleIdx="3" presStyleCnt="4"/>
      <dgm:spPr/>
    </dgm:pt>
    <dgm:pt modelId="{D9CF6187-DF85-4866-A396-2191607784C7}" type="pres">
      <dgm:prSet presAssocID="{F455EF49-DAE8-4598-AD5B-DF329D908BFB}" presName="node" presStyleLbl="node1" presStyleIdx="4" presStyleCnt="5" custLinFactNeighborX="807">
        <dgm:presLayoutVars>
          <dgm:bulletEnabled val="1"/>
        </dgm:presLayoutVars>
      </dgm:prSet>
      <dgm:spPr/>
    </dgm:pt>
  </dgm:ptLst>
  <dgm:cxnLst>
    <dgm:cxn modelId="{11F35304-8502-49A6-961B-9E55CA6ED50D}" type="presOf" srcId="{CEFBDA4B-36FB-4F08-A9F1-0D9A5890BB83}" destId="{1053A799-38FE-4A5E-BF62-1E0D8C383ED8}" srcOrd="0" destOrd="0" presId="urn:microsoft.com/office/officeart/2005/8/layout/process1"/>
    <dgm:cxn modelId="{AB0B3005-38F6-4FC2-A5E1-1AF2B8F37272}" type="presOf" srcId="{CEFBDA4B-36FB-4F08-A9F1-0D9A5890BB83}" destId="{A57F47FE-9595-42DC-966B-A010F560D75A}" srcOrd="1" destOrd="0" presId="urn:microsoft.com/office/officeart/2005/8/layout/process1"/>
    <dgm:cxn modelId="{600F120D-2160-44D0-BA9F-F5FABF003609}" type="presOf" srcId="{5CEE1BAD-B149-46C6-B905-339AECEE0F8B}" destId="{55099C6B-644B-41C3-B985-90A0CC0FF206}" srcOrd="0" destOrd="0" presId="urn:microsoft.com/office/officeart/2005/8/layout/process1"/>
    <dgm:cxn modelId="{2102B41D-25F8-4A55-B944-F6C8406D635C}" type="presOf" srcId="{BD9401AF-526D-43D3-86B3-684232E8F332}" destId="{73757CDE-63B2-4866-A5A1-B276B34B59C7}" srcOrd="0" destOrd="0" presId="urn:microsoft.com/office/officeart/2005/8/layout/process1"/>
    <dgm:cxn modelId="{4D541921-8172-45F4-969A-39A09AE69263}" type="presOf" srcId="{724639C0-B056-4DC4-875A-C6B9E1B67488}" destId="{525C26DC-A778-4F26-B2EA-D3CF73ADF880}" srcOrd="0" destOrd="0" presId="urn:microsoft.com/office/officeart/2005/8/layout/process1"/>
    <dgm:cxn modelId="{F86C3469-9CAC-4BA6-870F-BFE6E44D5E1C}" type="presOf" srcId="{62099831-D67C-4F7F-9F7C-6E92D394C4F8}" destId="{6C7EA6AD-E4A0-4F76-99AE-FB2F43A2646A}" srcOrd="0" destOrd="0" presId="urn:microsoft.com/office/officeart/2005/8/layout/process1"/>
    <dgm:cxn modelId="{CD48A849-A806-4DD5-89F5-45E11B70F1BE}" srcId="{CE42DFEF-1D9B-43D4-B4B4-A6F5667FB018}" destId="{F455EF49-DAE8-4598-AD5B-DF329D908BFB}" srcOrd="4" destOrd="0" parTransId="{BE5639CC-C70F-4F7A-9BFA-38B7DB269F60}" sibTransId="{EF4D2D63-4D4D-4A27-B8D6-0526E1325E1A}"/>
    <dgm:cxn modelId="{AC93966B-DC63-4F58-8017-C9A358C328EF}" type="presOf" srcId="{E5AD920B-ADC0-4673-8581-3C6E216C15FF}" destId="{706A3793-3DEA-4D30-ACA0-60DCF4539377}" srcOrd="0" destOrd="0" presId="urn:microsoft.com/office/officeart/2005/8/layout/process1"/>
    <dgm:cxn modelId="{ADA4556F-2773-45D6-B90E-507027C9DFC0}" type="presOf" srcId="{779D68A0-76A0-4D2D-B426-19CC8D26126D}" destId="{616C2B68-9628-4111-ABA0-A5DE02763E09}" srcOrd="0" destOrd="0" presId="urn:microsoft.com/office/officeart/2005/8/layout/process1"/>
    <dgm:cxn modelId="{709D627A-C138-4F52-9395-E7AF2E7C092B}" type="presOf" srcId="{BD9401AF-526D-43D3-86B3-684232E8F332}" destId="{87502F00-FE9E-4DDC-AC6B-C7C44040778A}" srcOrd="1" destOrd="0" presId="urn:microsoft.com/office/officeart/2005/8/layout/process1"/>
    <dgm:cxn modelId="{9B7913A2-E17F-4A54-A27E-1099FEC6B899}" type="presOf" srcId="{78D05E65-FA72-4F3B-866C-5D80A348D678}" destId="{A5225DE0-6C07-492B-BB2D-4A456BFC15DA}" srcOrd="0" destOrd="0" presId="urn:microsoft.com/office/officeart/2005/8/layout/process1"/>
    <dgm:cxn modelId="{756ECEA5-C02A-45BA-B49D-95C708644221}" type="presOf" srcId="{CE42DFEF-1D9B-43D4-B4B4-A6F5667FB018}" destId="{E563D101-FE49-4278-B28E-D2396E8BD821}" srcOrd="0" destOrd="0" presId="urn:microsoft.com/office/officeart/2005/8/layout/process1"/>
    <dgm:cxn modelId="{41EB90B9-9E0C-46BB-A5E9-E4D529234ED9}" srcId="{CE42DFEF-1D9B-43D4-B4B4-A6F5667FB018}" destId="{78D05E65-FA72-4F3B-866C-5D80A348D678}" srcOrd="1" destOrd="0" parTransId="{E8A8CCA3-5DC1-44B9-AF5A-93C2D2C3EAB7}" sibTransId="{E5AD920B-ADC0-4673-8581-3C6E216C15FF}"/>
    <dgm:cxn modelId="{4D5467C6-C71D-4520-9DA6-3B4F343A22FC}" srcId="{CE42DFEF-1D9B-43D4-B4B4-A6F5667FB018}" destId="{779D68A0-76A0-4D2D-B426-19CC8D26126D}" srcOrd="2" destOrd="0" parTransId="{06530AB3-BAE9-4E01-9744-28EE00DD30AA}" sibTransId="{BD9401AF-526D-43D3-86B3-684232E8F332}"/>
    <dgm:cxn modelId="{20F7A0C9-09CA-42B9-8A49-243C4C92835D}" srcId="{CE42DFEF-1D9B-43D4-B4B4-A6F5667FB018}" destId="{62099831-D67C-4F7F-9F7C-6E92D394C4F8}" srcOrd="0" destOrd="0" parTransId="{0E43D646-83CE-4A64-B3EE-4B7A14BB7958}" sibTransId="{724639C0-B056-4DC4-875A-C6B9E1B67488}"/>
    <dgm:cxn modelId="{9D91B6CC-EDF2-434F-BC98-7F75F62A7B32}" type="presOf" srcId="{724639C0-B056-4DC4-875A-C6B9E1B67488}" destId="{87A00A22-BCE7-4230-9DE4-40A766C20AFB}" srcOrd="1" destOrd="0" presId="urn:microsoft.com/office/officeart/2005/8/layout/process1"/>
    <dgm:cxn modelId="{970937D9-156A-4E69-A183-01F06994B0CB}" srcId="{CE42DFEF-1D9B-43D4-B4B4-A6F5667FB018}" destId="{5CEE1BAD-B149-46C6-B905-339AECEE0F8B}" srcOrd="3" destOrd="0" parTransId="{9191527C-797F-4F14-AF36-3534C2E7413E}" sibTransId="{CEFBDA4B-36FB-4F08-A9F1-0D9A5890BB83}"/>
    <dgm:cxn modelId="{66798DDB-75B0-43B2-9644-DFBA0550FC73}" type="presOf" srcId="{F455EF49-DAE8-4598-AD5B-DF329D908BFB}" destId="{D9CF6187-DF85-4866-A396-2191607784C7}" srcOrd="0" destOrd="0" presId="urn:microsoft.com/office/officeart/2005/8/layout/process1"/>
    <dgm:cxn modelId="{9B8105F8-E5ED-4E58-8AFC-E724CAE087F6}" type="presOf" srcId="{E5AD920B-ADC0-4673-8581-3C6E216C15FF}" destId="{B8E8A6D0-706E-40EA-B27D-53A5C85D66B3}" srcOrd="1" destOrd="0" presId="urn:microsoft.com/office/officeart/2005/8/layout/process1"/>
    <dgm:cxn modelId="{355F3C48-D3F2-457E-BDE1-EB05661B2AD4}" type="presParOf" srcId="{E563D101-FE49-4278-B28E-D2396E8BD821}" destId="{6C7EA6AD-E4A0-4F76-99AE-FB2F43A2646A}" srcOrd="0" destOrd="0" presId="urn:microsoft.com/office/officeart/2005/8/layout/process1"/>
    <dgm:cxn modelId="{05529CE1-509C-4243-A32A-698D4BF6881E}" type="presParOf" srcId="{E563D101-FE49-4278-B28E-D2396E8BD821}" destId="{525C26DC-A778-4F26-B2EA-D3CF73ADF880}" srcOrd="1" destOrd="0" presId="urn:microsoft.com/office/officeart/2005/8/layout/process1"/>
    <dgm:cxn modelId="{B679FD8A-366A-4164-8661-0DB8A2A54154}" type="presParOf" srcId="{525C26DC-A778-4F26-B2EA-D3CF73ADF880}" destId="{87A00A22-BCE7-4230-9DE4-40A766C20AFB}" srcOrd="0" destOrd="0" presId="urn:microsoft.com/office/officeart/2005/8/layout/process1"/>
    <dgm:cxn modelId="{0BDB213B-BE79-4313-BC3E-815DE73BD1EB}" type="presParOf" srcId="{E563D101-FE49-4278-B28E-D2396E8BD821}" destId="{A5225DE0-6C07-492B-BB2D-4A456BFC15DA}" srcOrd="2" destOrd="0" presId="urn:microsoft.com/office/officeart/2005/8/layout/process1"/>
    <dgm:cxn modelId="{06909E40-6DE0-450A-9ED7-48A48321AFC9}" type="presParOf" srcId="{E563D101-FE49-4278-B28E-D2396E8BD821}" destId="{706A3793-3DEA-4D30-ACA0-60DCF4539377}" srcOrd="3" destOrd="0" presId="urn:microsoft.com/office/officeart/2005/8/layout/process1"/>
    <dgm:cxn modelId="{664055C2-19B8-4874-A94A-F501712D2636}" type="presParOf" srcId="{706A3793-3DEA-4D30-ACA0-60DCF4539377}" destId="{B8E8A6D0-706E-40EA-B27D-53A5C85D66B3}" srcOrd="0" destOrd="0" presId="urn:microsoft.com/office/officeart/2005/8/layout/process1"/>
    <dgm:cxn modelId="{FAAD22CE-B5BC-4914-B1CA-32E278D332A9}" type="presParOf" srcId="{E563D101-FE49-4278-B28E-D2396E8BD821}" destId="{616C2B68-9628-4111-ABA0-A5DE02763E09}" srcOrd="4" destOrd="0" presId="urn:microsoft.com/office/officeart/2005/8/layout/process1"/>
    <dgm:cxn modelId="{29E4472E-38C8-4835-B2A9-CF8843DAD236}" type="presParOf" srcId="{E563D101-FE49-4278-B28E-D2396E8BD821}" destId="{73757CDE-63B2-4866-A5A1-B276B34B59C7}" srcOrd="5" destOrd="0" presId="urn:microsoft.com/office/officeart/2005/8/layout/process1"/>
    <dgm:cxn modelId="{13291237-184B-450B-A2CE-504BAA1D3E21}" type="presParOf" srcId="{73757CDE-63B2-4866-A5A1-B276B34B59C7}" destId="{87502F00-FE9E-4DDC-AC6B-C7C44040778A}" srcOrd="0" destOrd="0" presId="urn:microsoft.com/office/officeart/2005/8/layout/process1"/>
    <dgm:cxn modelId="{044C2258-3AE7-48A8-B8CD-55761F8075A3}" type="presParOf" srcId="{E563D101-FE49-4278-B28E-D2396E8BD821}" destId="{55099C6B-644B-41C3-B985-90A0CC0FF206}" srcOrd="6" destOrd="0" presId="urn:microsoft.com/office/officeart/2005/8/layout/process1"/>
    <dgm:cxn modelId="{1AFFD79B-6BB0-4BEC-BD79-19A0093CDC66}" type="presParOf" srcId="{E563D101-FE49-4278-B28E-D2396E8BD821}" destId="{1053A799-38FE-4A5E-BF62-1E0D8C383ED8}" srcOrd="7" destOrd="0" presId="urn:microsoft.com/office/officeart/2005/8/layout/process1"/>
    <dgm:cxn modelId="{D3C335C6-941E-4F89-B05E-1D667138462C}" type="presParOf" srcId="{1053A799-38FE-4A5E-BF62-1E0D8C383ED8}" destId="{A57F47FE-9595-42DC-966B-A010F560D75A}" srcOrd="0" destOrd="0" presId="urn:microsoft.com/office/officeart/2005/8/layout/process1"/>
    <dgm:cxn modelId="{CAF8D0F3-0AF4-4497-AD7E-C083868A7729}" type="presParOf" srcId="{E563D101-FE49-4278-B28E-D2396E8BD821}" destId="{D9CF6187-DF85-4866-A396-2191607784C7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78C05E-C670-40BF-AAAA-CBDEE70C0A4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82A51F5-9895-4A7A-9AB8-A29D7BBA4A42}">
      <dgm:prSet phldrT="[Tekst]"/>
      <dgm:spPr/>
      <dgm:t>
        <a:bodyPr/>
        <a:lstStyle/>
        <a:p>
          <a:r>
            <a:rPr lang="en-GB" dirty="0"/>
            <a:t>1. </a:t>
          </a:r>
          <a:br>
            <a:rPr lang="en-GB" dirty="0"/>
          </a:br>
          <a:r>
            <a:rPr lang="en-GB" dirty="0" err="1"/>
            <a:t>bepalen</a:t>
          </a:r>
          <a:r>
            <a:rPr lang="en-GB" dirty="0"/>
            <a:t> </a:t>
          </a:r>
          <a:r>
            <a:rPr lang="en-GB" dirty="0" err="1"/>
            <a:t>doelstellingen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huidige</a:t>
          </a:r>
          <a:r>
            <a:rPr lang="en-GB" dirty="0"/>
            <a:t> </a:t>
          </a:r>
          <a:r>
            <a:rPr lang="en-GB" dirty="0" err="1"/>
            <a:t>situatie</a:t>
          </a:r>
          <a:endParaRPr lang="en-GB" dirty="0"/>
        </a:p>
      </dgm:t>
    </dgm:pt>
    <dgm:pt modelId="{4DDF601E-8AB3-41DD-B8B2-24513B23387C}" type="parTrans" cxnId="{58AC48B1-89B7-4CA0-8CBA-82E81361E2C1}">
      <dgm:prSet/>
      <dgm:spPr/>
      <dgm:t>
        <a:bodyPr/>
        <a:lstStyle/>
        <a:p>
          <a:endParaRPr lang="en-GB"/>
        </a:p>
      </dgm:t>
    </dgm:pt>
    <dgm:pt modelId="{38076077-6810-49FB-BF60-CD7D7277FBDE}" type="sibTrans" cxnId="{58AC48B1-89B7-4CA0-8CBA-82E81361E2C1}">
      <dgm:prSet/>
      <dgm:spPr/>
      <dgm:t>
        <a:bodyPr/>
        <a:lstStyle/>
        <a:p>
          <a:endParaRPr lang="en-GB"/>
        </a:p>
      </dgm:t>
    </dgm:pt>
    <dgm:pt modelId="{3E691D6C-CFD4-4781-BB5A-A1273C08EEDA}">
      <dgm:prSet phldrT="[Tekst]"/>
      <dgm:spPr/>
      <dgm:t>
        <a:bodyPr/>
        <a:lstStyle/>
        <a:p>
          <a:r>
            <a:rPr lang="en-GB" dirty="0"/>
            <a:t>2. </a:t>
          </a:r>
          <a:br>
            <a:rPr lang="en-GB" dirty="0"/>
          </a:br>
          <a:r>
            <a:rPr lang="en-GB" dirty="0" err="1"/>
            <a:t>ontwikkelen</a:t>
          </a:r>
          <a:r>
            <a:rPr lang="en-GB" dirty="0"/>
            <a:t> plan</a:t>
          </a:r>
        </a:p>
      </dgm:t>
    </dgm:pt>
    <dgm:pt modelId="{B9EB2172-6BC6-4601-8DD6-E73358E5E9ED}" type="parTrans" cxnId="{F95C8E3C-C691-4EDA-A960-60EFCCE65400}">
      <dgm:prSet/>
      <dgm:spPr/>
      <dgm:t>
        <a:bodyPr/>
        <a:lstStyle/>
        <a:p>
          <a:endParaRPr lang="en-GB"/>
        </a:p>
      </dgm:t>
    </dgm:pt>
    <dgm:pt modelId="{F0093C97-F577-469C-9149-6AC9A807054C}" type="sibTrans" cxnId="{F95C8E3C-C691-4EDA-A960-60EFCCE65400}">
      <dgm:prSet/>
      <dgm:spPr/>
      <dgm:t>
        <a:bodyPr/>
        <a:lstStyle/>
        <a:p>
          <a:endParaRPr lang="en-GB"/>
        </a:p>
      </dgm:t>
    </dgm:pt>
    <dgm:pt modelId="{B2119F72-C25E-45CC-B250-A1CDD08904E0}">
      <dgm:prSet phldrT="[Tekst]"/>
      <dgm:spPr/>
      <dgm:t>
        <a:bodyPr/>
        <a:lstStyle/>
        <a:p>
          <a:r>
            <a:rPr lang="en-GB" dirty="0"/>
            <a:t>3. </a:t>
          </a:r>
          <a:br>
            <a:rPr lang="en-GB" dirty="0"/>
          </a:br>
          <a:r>
            <a:rPr lang="en-GB" dirty="0" err="1"/>
            <a:t>implementeren</a:t>
          </a:r>
          <a:r>
            <a:rPr lang="en-GB" dirty="0"/>
            <a:t> </a:t>
          </a:r>
          <a:r>
            <a:rPr lang="en-GB" dirty="0" err="1"/>
            <a:t>wijziging</a:t>
          </a:r>
          <a:r>
            <a:rPr lang="en-GB" dirty="0"/>
            <a:t>(</a:t>
          </a:r>
          <a:r>
            <a:rPr lang="en-GB" dirty="0" err="1"/>
            <a:t>en</a:t>
          </a:r>
          <a:r>
            <a:rPr lang="en-GB" dirty="0"/>
            <a:t>)</a:t>
          </a:r>
        </a:p>
      </dgm:t>
    </dgm:pt>
    <dgm:pt modelId="{64C66603-64D3-4BDD-9CC9-6C9E6F848E2E}" type="parTrans" cxnId="{EF88EB3B-27DD-4445-B948-91D4F1EAB4A6}">
      <dgm:prSet/>
      <dgm:spPr/>
      <dgm:t>
        <a:bodyPr/>
        <a:lstStyle/>
        <a:p>
          <a:endParaRPr lang="en-GB"/>
        </a:p>
      </dgm:t>
    </dgm:pt>
    <dgm:pt modelId="{77E85E37-F936-4FB3-BA22-5D606F1B5D91}" type="sibTrans" cxnId="{EF88EB3B-27DD-4445-B948-91D4F1EAB4A6}">
      <dgm:prSet/>
      <dgm:spPr/>
      <dgm:t>
        <a:bodyPr/>
        <a:lstStyle/>
        <a:p>
          <a:endParaRPr lang="en-GB"/>
        </a:p>
      </dgm:t>
    </dgm:pt>
    <dgm:pt modelId="{FCAF77AD-C2D8-4E52-80CF-52E9CEBF96CF}">
      <dgm:prSet phldrT="[Tekst]"/>
      <dgm:spPr/>
      <dgm:t>
        <a:bodyPr/>
        <a:lstStyle/>
        <a:p>
          <a:r>
            <a:rPr lang="en-GB" dirty="0"/>
            <a:t>4. </a:t>
          </a:r>
          <a:br>
            <a:rPr lang="en-GB" dirty="0"/>
          </a:br>
          <a:r>
            <a:rPr lang="en-GB" dirty="0" err="1"/>
            <a:t>evalueren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bijsturen</a:t>
          </a:r>
          <a:endParaRPr lang="en-GB" dirty="0"/>
        </a:p>
      </dgm:t>
    </dgm:pt>
    <dgm:pt modelId="{7A31D518-D4B6-4904-B958-4616EDA9FDCA}" type="parTrans" cxnId="{FF6276C4-480E-4D42-8BCE-9015D37570DC}">
      <dgm:prSet/>
      <dgm:spPr/>
      <dgm:t>
        <a:bodyPr/>
        <a:lstStyle/>
        <a:p>
          <a:endParaRPr lang="en-GB"/>
        </a:p>
      </dgm:t>
    </dgm:pt>
    <dgm:pt modelId="{25BEEA34-81D5-45B7-B1EC-02234B6DAF56}" type="sibTrans" cxnId="{FF6276C4-480E-4D42-8BCE-9015D37570DC}">
      <dgm:prSet/>
      <dgm:spPr/>
      <dgm:t>
        <a:bodyPr/>
        <a:lstStyle/>
        <a:p>
          <a:endParaRPr lang="en-GB"/>
        </a:p>
      </dgm:t>
    </dgm:pt>
    <dgm:pt modelId="{5383C8A5-DAA4-473D-89AA-138BD548A7ED}" type="pres">
      <dgm:prSet presAssocID="{C678C05E-C670-40BF-AAAA-CBDEE70C0A40}" presName="linearFlow" presStyleCnt="0">
        <dgm:presLayoutVars>
          <dgm:resizeHandles val="exact"/>
        </dgm:presLayoutVars>
      </dgm:prSet>
      <dgm:spPr/>
    </dgm:pt>
    <dgm:pt modelId="{86E6792D-C6F6-4309-8557-C5A25393C72F}" type="pres">
      <dgm:prSet presAssocID="{882A51F5-9895-4A7A-9AB8-A29D7BBA4A42}" presName="node" presStyleLbl="node1" presStyleIdx="0" presStyleCnt="4">
        <dgm:presLayoutVars>
          <dgm:bulletEnabled val="1"/>
        </dgm:presLayoutVars>
      </dgm:prSet>
      <dgm:spPr/>
    </dgm:pt>
    <dgm:pt modelId="{28957B37-14D1-423A-A674-CFF5FA444190}" type="pres">
      <dgm:prSet presAssocID="{38076077-6810-49FB-BF60-CD7D7277FBDE}" presName="sibTrans" presStyleLbl="sibTrans2D1" presStyleIdx="0" presStyleCnt="3"/>
      <dgm:spPr/>
    </dgm:pt>
    <dgm:pt modelId="{0556AE79-8760-4A88-B53E-D9CA6A0651A9}" type="pres">
      <dgm:prSet presAssocID="{38076077-6810-49FB-BF60-CD7D7277FBDE}" presName="connectorText" presStyleLbl="sibTrans2D1" presStyleIdx="0" presStyleCnt="3"/>
      <dgm:spPr/>
    </dgm:pt>
    <dgm:pt modelId="{5E6C0D2E-8B1E-45F3-9A5E-6E0A9672AE6A}" type="pres">
      <dgm:prSet presAssocID="{3E691D6C-CFD4-4781-BB5A-A1273C08EEDA}" presName="node" presStyleLbl="node1" presStyleIdx="1" presStyleCnt="4">
        <dgm:presLayoutVars>
          <dgm:bulletEnabled val="1"/>
        </dgm:presLayoutVars>
      </dgm:prSet>
      <dgm:spPr/>
    </dgm:pt>
    <dgm:pt modelId="{75AAB146-C605-4CE5-B492-676074F79475}" type="pres">
      <dgm:prSet presAssocID="{F0093C97-F577-469C-9149-6AC9A807054C}" presName="sibTrans" presStyleLbl="sibTrans2D1" presStyleIdx="1" presStyleCnt="3"/>
      <dgm:spPr/>
    </dgm:pt>
    <dgm:pt modelId="{91E5F7C6-D3A8-4F55-B7D2-1D47B2D5292F}" type="pres">
      <dgm:prSet presAssocID="{F0093C97-F577-469C-9149-6AC9A807054C}" presName="connectorText" presStyleLbl="sibTrans2D1" presStyleIdx="1" presStyleCnt="3"/>
      <dgm:spPr/>
    </dgm:pt>
    <dgm:pt modelId="{7E789C60-D118-4DB3-B71D-8EB7C8F4BCB0}" type="pres">
      <dgm:prSet presAssocID="{B2119F72-C25E-45CC-B250-A1CDD08904E0}" presName="node" presStyleLbl="node1" presStyleIdx="2" presStyleCnt="4">
        <dgm:presLayoutVars>
          <dgm:bulletEnabled val="1"/>
        </dgm:presLayoutVars>
      </dgm:prSet>
      <dgm:spPr/>
    </dgm:pt>
    <dgm:pt modelId="{FA518B88-CD7C-4503-A1AE-DE68C75B241B}" type="pres">
      <dgm:prSet presAssocID="{77E85E37-F936-4FB3-BA22-5D606F1B5D91}" presName="sibTrans" presStyleLbl="sibTrans2D1" presStyleIdx="2" presStyleCnt="3"/>
      <dgm:spPr/>
    </dgm:pt>
    <dgm:pt modelId="{30BFD53F-A856-44E0-A29F-93A29553B37B}" type="pres">
      <dgm:prSet presAssocID="{77E85E37-F936-4FB3-BA22-5D606F1B5D91}" presName="connectorText" presStyleLbl="sibTrans2D1" presStyleIdx="2" presStyleCnt="3"/>
      <dgm:spPr/>
    </dgm:pt>
    <dgm:pt modelId="{02E65146-DBC0-4309-ADAA-425C36861034}" type="pres">
      <dgm:prSet presAssocID="{FCAF77AD-C2D8-4E52-80CF-52E9CEBF96CF}" presName="node" presStyleLbl="node1" presStyleIdx="3" presStyleCnt="4">
        <dgm:presLayoutVars>
          <dgm:bulletEnabled val="1"/>
        </dgm:presLayoutVars>
      </dgm:prSet>
      <dgm:spPr/>
    </dgm:pt>
  </dgm:ptLst>
  <dgm:cxnLst>
    <dgm:cxn modelId="{47214A19-30ED-470A-B1CD-4781AFC810AF}" type="presOf" srcId="{B2119F72-C25E-45CC-B250-A1CDD08904E0}" destId="{7E789C60-D118-4DB3-B71D-8EB7C8F4BCB0}" srcOrd="0" destOrd="0" presId="urn:microsoft.com/office/officeart/2005/8/layout/process2"/>
    <dgm:cxn modelId="{24E9472A-1827-4551-9F93-A71A8EA38E61}" type="presOf" srcId="{77E85E37-F936-4FB3-BA22-5D606F1B5D91}" destId="{FA518B88-CD7C-4503-A1AE-DE68C75B241B}" srcOrd="0" destOrd="0" presId="urn:microsoft.com/office/officeart/2005/8/layout/process2"/>
    <dgm:cxn modelId="{EF88EB3B-27DD-4445-B948-91D4F1EAB4A6}" srcId="{C678C05E-C670-40BF-AAAA-CBDEE70C0A40}" destId="{B2119F72-C25E-45CC-B250-A1CDD08904E0}" srcOrd="2" destOrd="0" parTransId="{64C66603-64D3-4BDD-9CC9-6C9E6F848E2E}" sibTransId="{77E85E37-F936-4FB3-BA22-5D606F1B5D91}"/>
    <dgm:cxn modelId="{F95C8E3C-C691-4EDA-A960-60EFCCE65400}" srcId="{C678C05E-C670-40BF-AAAA-CBDEE70C0A40}" destId="{3E691D6C-CFD4-4781-BB5A-A1273C08EEDA}" srcOrd="1" destOrd="0" parTransId="{B9EB2172-6BC6-4601-8DD6-E73358E5E9ED}" sibTransId="{F0093C97-F577-469C-9149-6AC9A807054C}"/>
    <dgm:cxn modelId="{A4F0F053-86BE-4DC6-A276-5C3E37572B5B}" type="presOf" srcId="{882A51F5-9895-4A7A-9AB8-A29D7BBA4A42}" destId="{86E6792D-C6F6-4309-8557-C5A25393C72F}" srcOrd="0" destOrd="0" presId="urn:microsoft.com/office/officeart/2005/8/layout/process2"/>
    <dgm:cxn modelId="{9FC18174-C3ED-4B52-9541-A093EACF9680}" type="presOf" srcId="{38076077-6810-49FB-BF60-CD7D7277FBDE}" destId="{0556AE79-8760-4A88-B53E-D9CA6A0651A9}" srcOrd="1" destOrd="0" presId="urn:microsoft.com/office/officeart/2005/8/layout/process2"/>
    <dgm:cxn modelId="{99775078-1E9A-499A-BA01-2DF766BCBE58}" type="presOf" srcId="{77E85E37-F936-4FB3-BA22-5D606F1B5D91}" destId="{30BFD53F-A856-44E0-A29F-93A29553B37B}" srcOrd="1" destOrd="0" presId="urn:microsoft.com/office/officeart/2005/8/layout/process2"/>
    <dgm:cxn modelId="{D15E2B93-7A52-429D-B8F7-3D996801398A}" type="presOf" srcId="{38076077-6810-49FB-BF60-CD7D7277FBDE}" destId="{28957B37-14D1-423A-A674-CFF5FA444190}" srcOrd="0" destOrd="0" presId="urn:microsoft.com/office/officeart/2005/8/layout/process2"/>
    <dgm:cxn modelId="{3CE50896-88B3-4DA4-A5A1-189D6E95C346}" type="presOf" srcId="{F0093C97-F577-469C-9149-6AC9A807054C}" destId="{75AAB146-C605-4CE5-B492-676074F79475}" srcOrd="0" destOrd="0" presId="urn:microsoft.com/office/officeart/2005/8/layout/process2"/>
    <dgm:cxn modelId="{58AC48B1-89B7-4CA0-8CBA-82E81361E2C1}" srcId="{C678C05E-C670-40BF-AAAA-CBDEE70C0A40}" destId="{882A51F5-9895-4A7A-9AB8-A29D7BBA4A42}" srcOrd="0" destOrd="0" parTransId="{4DDF601E-8AB3-41DD-B8B2-24513B23387C}" sibTransId="{38076077-6810-49FB-BF60-CD7D7277FBDE}"/>
    <dgm:cxn modelId="{06BE01B9-642A-4195-A666-F0561072CCE9}" type="presOf" srcId="{C678C05E-C670-40BF-AAAA-CBDEE70C0A40}" destId="{5383C8A5-DAA4-473D-89AA-138BD548A7ED}" srcOrd="0" destOrd="0" presId="urn:microsoft.com/office/officeart/2005/8/layout/process2"/>
    <dgm:cxn modelId="{FE0C75BA-3CEA-443F-82DB-9CD9E8667323}" type="presOf" srcId="{3E691D6C-CFD4-4781-BB5A-A1273C08EEDA}" destId="{5E6C0D2E-8B1E-45F3-9A5E-6E0A9672AE6A}" srcOrd="0" destOrd="0" presId="urn:microsoft.com/office/officeart/2005/8/layout/process2"/>
    <dgm:cxn modelId="{C15467C1-ECF5-44B9-B032-27D86FC36166}" type="presOf" srcId="{FCAF77AD-C2D8-4E52-80CF-52E9CEBF96CF}" destId="{02E65146-DBC0-4309-ADAA-425C36861034}" srcOrd="0" destOrd="0" presId="urn:microsoft.com/office/officeart/2005/8/layout/process2"/>
    <dgm:cxn modelId="{FF6276C4-480E-4D42-8BCE-9015D37570DC}" srcId="{C678C05E-C670-40BF-AAAA-CBDEE70C0A40}" destId="{FCAF77AD-C2D8-4E52-80CF-52E9CEBF96CF}" srcOrd="3" destOrd="0" parTransId="{7A31D518-D4B6-4904-B958-4616EDA9FDCA}" sibTransId="{25BEEA34-81D5-45B7-B1EC-02234B6DAF56}"/>
    <dgm:cxn modelId="{318200FA-8AC2-4290-BB7D-7EEFFAA67535}" type="presOf" srcId="{F0093C97-F577-469C-9149-6AC9A807054C}" destId="{91E5F7C6-D3A8-4F55-B7D2-1D47B2D5292F}" srcOrd="1" destOrd="0" presId="urn:microsoft.com/office/officeart/2005/8/layout/process2"/>
    <dgm:cxn modelId="{A1B7F297-BA06-47A4-9561-20A52141465A}" type="presParOf" srcId="{5383C8A5-DAA4-473D-89AA-138BD548A7ED}" destId="{86E6792D-C6F6-4309-8557-C5A25393C72F}" srcOrd="0" destOrd="0" presId="urn:microsoft.com/office/officeart/2005/8/layout/process2"/>
    <dgm:cxn modelId="{62A6D7DA-CFC7-4E31-8598-47058C8434B5}" type="presParOf" srcId="{5383C8A5-DAA4-473D-89AA-138BD548A7ED}" destId="{28957B37-14D1-423A-A674-CFF5FA444190}" srcOrd="1" destOrd="0" presId="urn:microsoft.com/office/officeart/2005/8/layout/process2"/>
    <dgm:cxn modelId="{B852C0B0-851E-40FA-93E7-F4B00BD0137D}" type="presParOf" srcId="{28957B37-14D1-423A-A674-CFF5FA444190}" destId="{0556AE79-8760-4A88-B53E-D9CA6A0651A9}" srcOrd="0" destOrd="0" presId="urn:microsoft.com/office/officeart/2005/8/layout/process2"/>
    <dgm:cxn modelId="{2D288E05-6A5D-473E-B54A-6923550CB2AB}" type="presParOf" srcId="{5383C8A5-DAA4-473D-89AA-138BD548A7ED}" destId="{5E6C0D2E-8B1E-45F3-9A5E-6E0A9672AE6A}" srcOrd="2" destOrd="0" presId="urn:microsoft.com/office/officeart/2005/8/layout/process2"/>
    <dgm:cxn modelId="{DCB6E4CC-B348-4173-A5CD-0D23950F9CFA}" type="presParOf" srcId="{5383C8A5-DAA4-473D-89AA-138BD548A7ED}" destId="{75AAB146-C605-4CE5-B492-676074F79475}" srcOrd="3" destOrd="0" presId="urn:microsoft.com/office/officeart/2005/8/layout/process2"/>
    <dgm:cxn modelId="{C6D7AE55-141F-4305-86DE-90E21C5FE5A7}" type="presParOf" srcId="{75AAB146-C605-4CE5-B492-676074F79475}" destId="{91E5F7C6-D3A8-4F55-B7D2-1D47B2D5292F}" srcOrd="0" destOrd="0" presId="urn:microsoft.com/office/officeart/2005/8/layout/process2"/>
    <dgm:cxn modelId="{394C5D79-1CCC-4479-A573-834A0F2F187D}" type="presParOf" srcId="{5383C8A5-DAA4-473D-89AA-138BD548A7ED}" destId="{7E789C60-D118-4DB3-B71D-8EB7C8F4BCB0}" srcOrd="4" destOrd="0" presId="urn:microsoft.com/office/officeart/2005/8/layout/process2"/>
    <dgm:cxn modelId="{077C7E05-F82F-4F1E-ABDE-EB942A516911}" type="presParOf" srcId="{5383C8A5-DAA4-473D-89AA-138BD548A7ED}" destId="{FA518B88-CD7C-4503-A1AE-DE68C75B241B}" srcOrd="5" destOrd="0" presId="urn:microsoft.com/office/officeart/2005/8/layout/process2"/>
    <dgm:cxn modelId="{2BF4F86D-67A0-429F-8D52-32BE31FCBF90}" type="presParOf" srcId="{FA518B88-CD7C-4503-A1AE-DE68C75B241B}" destId="{30BFD53F-A856-44E0-A29F-93A29553B37B}" srcOrd="0" destOrd="0" presId="urn:microsoft.com/office/officeart/2005/8/layout/process2"/>
    <dgm:cxn modelId="{5757E8C4-0D62-4123-8A2C-4392D50C2458}" type="presParOf" srcId="{5383C8A5-DAA4-473D-89AA-138BD548A7ED}" destId="{02E65146-DBC0-4309-ADAA-425C36861034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252638-C259-47F6-AFBF-7F5FAB9CFB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79A32E4-894E-47D4-9847-92F8C36FF8AA}">
      <dgm:prSet phldrT="[Tekst]"/>
      <dgm:spPr/>
      <dgm:t>
        <a:bodyPr/>
        <a:lstStyle/>
        <a:p>
          <a:r>
            <a:rPr lang="nl-NL" noProof="0" dirty="0"/>
            <a:t>verkopen product</a:t>
          </a:r>
        </a:p>
      </dgm:t>
    </dgm:pt>
    <dgm:pt modelId="{A779F9D7-F831-4BB2-87A7-54EAE4AF9898}" type="parTrans" cxnId="{65A7D5F3-D76A-4D45-B050-24F4077991F0}">
      <dgm:prSet/>
      <dgm:spPr/>
      <dgm:t>
        <a:bodyPr/>
        <a:lstStyle/>
        <a:p>
          <a:endParaRPr lang="en-GB"/>
        </a:p>
      </dgm:t>
    </dgm:pt>
    <dgm:pt modelId="{3C5676D3-51A8-4D90-AA23-29EC9F2A8ED7}" type="sibTrans" cxnId="{65A7D5F3-D76A-4D45-B050-24F4077991F0}">
      <dgm:prSet/>
      <dgm:spPr/>
      <dgm:t>
        <a:bodyPr/>
        <a:lstStyle/>
        <a:p>
          <a:endParaRPr lang="en-GB"/>
        </a:p>
      </dgm:t>
    </dgm:pt>
    <dgm:pt modelId="{5C398FE4-235F-40A1-B5B3-AE8B2D7CB5AE}">
      <dgm:prSet phldrT="[Tekst]"/>
      <dgm:spPr/>
      <dgm:t>
        <a:bodyPr/>
        <a:lstStyle/>
        <a:p>
          <a:r>
            <a:rPr lang="nl-NL" noProof="0" dirty="0"/>
            <a:t>inkopen grondstoffen</a:t>
          </a:r>
        </a:p>
      </dgm:t>
    </dgm:pt>
    <dgm:pt modelId="{66B27FBA-0F20-406E-B636-93D337D0409F}" type="parTrans" cxnId="{266D7AEA-2E67-420D-9470-5118DF6D86E3}">
      <dgm:prSet/>
      <dgm:spPr/>
      <dgm:t>
        <a:bodyPr/>
        <a:lstStyle/>
        <a:p>
          <a:endParaRPr lang="en-GB"/>
        </a:p>
      </dgm:t>
    </dgm:pt>
    <dgm:pt modelId="{26F68D09-C00D-4747-8CC0-D0A248724DF7}" type="sibTrans" cxnId="{266D7AEA-2E67-420D-9470-5118DF6D86E3}">
      <dgm:prSet/>
      <dgm:spPr/>
      <dgm:t>
        <a:bodyPr/>
        <a:lstStyle/>
        <a:p>
          <a:endParaRPr lang="en-GB"/>
        </a:p>
      </dgm:t>
    </dgm:pt>
    <dgm:pt modelId="{B6C5710D-DC63-4A3E-B466-99F0D28EB42D}">
      <dgm:prSet phldrT="[Tekst]"/>
      <dgm:spPr/>
      <dgm:t>
        <a:bodyPr/>
        <a:lstStyle/>
        <a:p>
          <a:r>
            <a:rPr lang="nl-NL" noProof="0" dirty="0"/>
            <a:t>assembleren product</a:t>
          </a:r>
        </a:p>
      </dgm:t>
    </dgm:pt>
    <dgm:pt modelId="{E575912A-3D15-423F-AFC1-ABADBFDF2CCE}" type="parTrans" cxnId="{46E60AF8-4B57-4D6A-AC7C-CC8C95EF2F0D}">
      <dgm:prSet/>
      <dgm:spPr/>
      <dgm:t>
        <a:bodyPr/>
        <a:lstStyle/>
        <a:p>
          <a:endParaRPr lang="en-GB"/>
        </a:p>
      </dgm:t>
    </dgm:pt>
    <dgm:pt modelId="{2ACFD02A-E71A-4973-B578-85ADBEE904CD}" type="sibTrans" cxnId="{46E60AF8-4B57-4D6A-AC7C-CC8C95EF2F0D}">
      <dgm:prSet/>
      <dgm:spPr/>
      <dgm:t>
        <a:bodyPr/>
        <a:lstStyle/>
        <a:p>
          <a:endParaRPr lang="en-GB"/>
        </a:p>
      </dgm:t>
    </dgm:pt>
    <dgm:pt modelId="{1C36ED5D-951A-4DE3-BE6D-FD91F5142B93}">
      <dgm:prSet phldrT="[Tekst]"/>
      <dgm:spPr/>
      <dgm:t>
        <a:bodyPr/>
        <a:lstStyle/>
        <a:p>
          <a:r>
            <a:rPr lang="nl-NL" noProof="0" dirty="0"/>
            <a:t>verifiëren product</a:t>
          </a:r>
        </a:p>
      </dgm:t>
    </dgm:pt>
    <dgm:pt modelId="{85A46CF6-04FE-4FB7-9E09-EACAB7DFC47B}" type="parTrans" cxnId="{0E328C09-F5DF-495E-857C-4E5804A231B9}">
      <dgm:prSet/>
      <dgm:spPr/>
      <dgm:t>
        <a:bodyPr/>
        <a:lstStyle/>
        <a:p>
          <a:endParaRPr lang="en-GB"/>
        </a:p>
      </dgm:t>
    </dgm:pt>
    <dgm:pt modelId="{87D0B947-DD40-466D-9F79-CE6819975DB6}" type="sibTrans" cxnId="{0E328C09-F5DF-495E-857C-4E5804A231B9}">
      <dgm:prSet/>
      <dgm:spPr/>
      <dgm:t>
        <a:bodyPr/>
        <a:lstStyle/>
        <a:p>
          <a:endParaRPr lang="en-GB"/>
        </a:p>
      </dgm:t>
    </dgm:pt>
    <dgm:pt modelId="{2E70CFD2-A246-48E4-9A78-D1A755D022C5}">
      <dgm:prSet phldrT="[Tekst]"/>
      <dgm:spPr/>
      <dgm:t>
        <a:bodyPr/>
        <a:lstStyle/>
        <a:p>
          <a:r>
            <a:rPr lang="nl-NL" noProof="0" dirty="0"/>
            <a:t>distribueren product</a:t>
          </a:r>
        </a:p>
      </dgm:t>
    </dgm:pt>
    <dgm:pt modelId="{A71081AB-A4C7-41A9-88F1-EFB608015D99}" type="parTrans" cxnId="{A9B578AA-134C-45BC-ACEC-D3F6C9BDC3A3}">
      <dgm:prSet/>
      <dgm:spPr/>
      <dgm:t>
        <a:bodyPr/>
        <a:lstStyle/>
        <a:p>
          <a:endParaRPr lang="en-GB"/>
        </a:p>
      </dgm:t>
    </dgm:pt>
    <dgm:pt modelId="{F26C3E8A-7843-450D-B816-2AA1A0D05C46}" type="sibTrans" cxnId="{A9B578AA-134C-45BC-ACEC-D3F6C9BDC3A3}">
      <dgm:prSet/>
      <dgm:spPr/>
      <dgm:t>
        <a:bodyPr/>
        <a:lstStyle/>
        <a:p>
          <a:endParaRPr lang="en-GB"/>
        </a:p>
      </dgm:t>
    </dgm:pt>
    <dgm:pt modelId="{26711D59-F4AA-40DD-907A-BA3DB5CF7E37}" type="pres">
      <dgm:prSet presAssocID="{32252638-C259-47F6-AFBF-7F5FAB9CFB64}" presName="Name0" presStyleCnt="0">
        <dgm:presLayoutVars>
          <dgm:dir/>
          <dgm:resizeHandles val="exact"/>
        </dgm:presLayoutVars>
      </dgm:prSet>
      <dgm:spPr/>
    </dgm:pt>
    <dgm:pt modelId="{B07F491E-A409-41F5-8909-DA4B554CE595}" type="pres">
      <dgm:prSet presAssocID="{079A32E4-894E-47D4-9847-92F8C36FF8AA}" presName="node" presStyleLbl="node1" presStyleIdx="0" presStyleCnt="5">
        <dgm:presLayoutVars>
          <dgm:bulletEnabled val="1"/>
        </dgm:presLayoutVars>
      </dgm:prSet>
      <dgm:spPr/>
    </dgm:pt>
    <dgm:pt modelId="{9EDEF728-E322-4A9E-9C9B-AFD6A53D4ECD}" type="pres">
      <dgm:prSet presAssocID="{3C5676D3-51A8-4D90-AA23-29EC9F2A8ED7}" presName="sibTrans" presStyleLbl="sibTrans2D1" presStyleIdx="0" presStyleCnt="4"/>
      <dgm:spPr/>
    </dgm:pt>
    <dgm:pt modelId="{46F158BC-E3C9-43FF-B9E9-3991D14FC4EA}" type="pres">
      <dgm:prSet presAssocID="{3C5676D3-51A8-4D90-AA23-29EC9F2A8ED7}" presName="connectorText" presStyleLbl="sibTrans2D1" presStyleIdx="0" presStyleCnt="4"/>
      <dgm:spPr/>
    </dgm:pt>
    <dgm:pt modelId="{47AEA1E0-2B1A-414A-B9B0-DAB4D79F2BA4}" type="pres">
      <dgm:prSet presAssocID="{5C398FE4-235F-40A1-B5B3-AE8B2D7CB5AE}" presName="node" presStyleLbl="node1" presStyleIdx="1" presStyleCnt="5">
        <dgm:presLayoutVars>
          <dgm:bulletEnabled val="1"/>
        </dgm:presLayoutVars>
      </dgm:prSet>
      <dgm:spPr/>
    </dgm:pt>
    <dgm:pt modelId="{D51AF974-BDB5-47D3-BC82-A7AC05FA18FB}" type="pres">
      <dgm:prSet presAssocID="{26F68D09-C00D-4747-8CC0-D0A248724DF7}" presName="sibTrans" presStyleLbl="sibTrans2D1" presStyleIdx="1" presStyleCnt="4"/>
      <dgm:spPr/>
    </dgm:pt>
    <dgm:pt modelId="{E234C566-C9BD-4347-9E79-5FBDB9A96587}" type="pres">
      <dgm:prSet presAssocID="{26F68D09-C00D-4747-8CC0-D0A248724DF7}" presName="connectorText" presStyleLbl="sibTrans2D1" presStyleIdx="1" presStyleCnt="4"/>
      <dgm:spPr/>
    </dgm:pt>
    <dgm:pt modelId="{EE93D4FE-418E-47D8-B7E8-DB5CD00352BB}" type="pres">
      <dgm:prSet presAssocID="{B6C5710D-DC63-4A3E-B466-99F0D28EB42D}" presName="node" presStyleLbl="node1" presStyleIdx="2" presStyleCnt="5">
        <dgm:presLayoutVars>
          <dgm:bulletEnabled val="1"/>
        </dgm:presLayoutVars>
      </dgm:prSet>
      <dgm:spPr/>
    </dgm:pt>
    <dgm:pt modelId="{3DC95465-BD7C-4397-AA1C-5B55A685AFB9}" type="pres">
      <dgm:prSet presAssocID="{2ACFD02A-E71A-4973-B578-85ADBEE904CD}" presName="sibTrans" presStyleLbl="sibTrans2D1" presStyleIdx="2" presStyleCnt="4"/>
      <dgm:spPr/>
    </dgm:pt>
    <dgm:pt modelId="{83E4E420-33EE-4353-B2E4-CB9AE1523774}" type="pres">
      <dgm:prSet presAssocID="{2ACFD02A-E71A-4973-B578-85ADBEE904CD}" presName="connectorText" presStyleLbl="sibTrans2D1" presStyleIdx="2" presStyleCnt="4"/>
      <dgm:spPr/>
    </dgm:pt>
    <dgm:pt modelId="{D20645C0-7558-4F55-82AA-6460FC8B274D}" type="pres">
      <dgm:prSet presAssocID="{1C36ED5D-951A-4DE3-BE6D-FD91F5142B93}" presName="node" presStyleLbl="node1" presStyleIdx="3" presStyleCnt="5">
        <dgm:presLayoutVars>
          <dgm:bulletEnabled val="1"/>
        </dgm:presLayoutVars>
      </dgm:prSet>
      <dgm:spPr/>
    </dgm:pt>
    <dgm:pt modelId="{D82CFCFE-B454-41A4-BDAF-9AB294FA73F1}" type="pres">
      <dgm:prSet presAssocID="{87D0B947-DD40-466D-9F79-CE6819975DB6}" presName="sibTrans" presStyleLbl="sibTrans2D1" presStyleIdx="3" presStyleCnt="4"/>
      <dgm:spPr/>
    </dgm:pt>
    <dgm:pt modelId="{1591BD72-6097-4669-9D38-2F1EF82A30F0}" type="pres">
      <dgm:prSet presAssocID="{87D0B947-DD40-466D-9F79-CE6819975DB6}" presName="connectorText" presStyleLbl="sibTrans2D1" presStyleIdx="3" presStyleCnt="4"/>
      <dgm:spPr/>
    </dgm:pt>
    <dgm:pt modelId="{E843D269-733C-441C-A8E2-CE6CB7B17A65}" type="pres">
      <dgm:prSet presAssocID="{2E70CFD2-A246-48E4-9A78-D1A755D022C5}" presName="node" presStyleLbl="node1" presStyleIdx="4" presStyleCnt="5">
        <dgm:presLayoutVars>
          <dgm:bulletEnabled val="1"/>
        </dgm:presLayoutVars>
      </dgm:prSet>
      <dgm:spPr/>
    </dgm:pt>
  </dgm:ptLst>
  <dgm:cxnLst>
    <dgm:cxn modelId="{0EEA7507-492E-4041-BD9A-EB110CA5B2BD}" type="presOf" srcId="{5C398FE4-235F-40A1-B5B3-AE8B2D7CB5AE}" destId="{47AEA1E0-2B1A-414A-B9B0-DAB4D79F2BA4}" srcOrd="0" destOrd="0" presId="urn:microsoft.com/office/officeart/2005/8/layout/process1"/>
    <dgm:cxn modelId="{0E328C09-F5DF-495E-857C-4E5804A231B9}" srcId="{32252638-C259-47F6-AFBF-7F5FAB9CFB64}" destId="{1C36ED5D-951A-4DE3-BE6D-FD91F5142B93}" srcOrd="3" destOrd="0" parTransId="{85A46CF6-04FE-4FB7-9E09-EACAB7DFC47B}" sibTransId="{87D0B947-DD40-466D-9F79-CE6819975DB6}"/>
    <dgm:cxn modelId="{39F6B90A-4FC4-4E2F-B324-ADA6250FE612}" type="presOf" srcId="{87D0B947-DD40-466D-9F79-CE6819975DB6}" destId="{D82CFCFE-B454-41A4-BDAF-9AB294FA73F1}" srcOrd="0" destOrd="0" presId="urn:microsoft.com/office/officeart/2005/8/layout/process1"/>
    <dgm:cxn modelId="{9B99CA18-0DF5-4BEE-B1D7-5D4364232590}" type="presOf" srcId="{26F68D09-C00D-4747-8CC0-D0A248724DF7}" destId="{E234C566-C9BD-4347-9E79-5FBDB9A96587}" srcOrd="1" destOrd="0" presId="urn:microsoft.com/office/officeart/2005/8/layout/process1"/>
    <dgm:cxn modelId="{BE509328-30B7-4D2D-8C3B-D66AD9D975F8}" type="presOf" srcId="{2ACFD02A-E71A-4973-B578-85ADBEE904CD}" destId="{83E4E420-33EE-4353-B2E4-CB9AE1523774}" srcOrd="1" destOrd="0" presId="urn:microsoft.com/office/officeart/2005/8/layout/process1"/>
    <dgm:cxn modelId="{5227243C-8852-4308-87ED-F9DDFB5B716B}" type="presOf" srcId="{3C5676D3-51A8-4D90-AA23-29EC9F2A8ED7}" destId="{46F158BC-E3C9-43FF-B9E9-3991D14FC4EA}" srcOrd="1" destOrd="0" presId="urn:microsoft.com/office/officeart/2005/8/layout/process1"/>
    <dgm:cxn modelId="{615C1751-7EE0-4772-8633-C4BB0419CF1D}" type="presOf" srcId="{1C36ED5D-951A-4DE3-BE6D-FD91F5142B93}" destId="{D20645C0-7558-4F55-82AA-6460FC8B274D}" srcOrd="0" destOrd="0" presId="urn:microsoft.com/office/officeart/2005/8/layout/process1"/>
    <dgm:cxn modelId="{B345E355-85BE-4785-BC65-908912885C50}" type="presOf" srcId="{B6C5710D-DC63-4A3E-B466-99F0D28EB42D}" destId="{EE93D4FE-418E-47D8-B7E8-DB5CD00352BB}" srcOrd="0" destOrd="0" presId="urn:microsoft.com/office/officeart/2005/8/layout/process1"/>
    <dgm:cxn modelId="{FF03B193-6A86-4368-BA9A-AC452672DA0C}" type="presOf" srcId="{079A32E4-894E-47D4-9847-92F8C36FF8AA}" destId="{B07F491E-A409-41F5-8909-DA4B554CE595}" srcOrd="0" destOrd="0" presId="urn:microsoft.com/office/officeart/2005/8/layout/process1"/>
    <dgm:cxn modelId="{F9A955AA-6A06-4EBC-B641-2AF7351BF89F}" type="presOf" srcId="{32252638-C259-47F6-AFBF-7F5FAB9CFB64}" destId="{26711D59-F4AA-40DD-907A-BA3DB5CF7E37}" srcOrd="0" destOrd="0" presId="urn:microsoft.com/office/officeart/2005/8/layout/process1"/>
    <dgm:cxn modelId="{A9B578AA-134C-45BC-ACEC-D3F6C9BDC3A3}" srcId="{32252638-C259-47F6-AFBF-7F5FAB9CFB64}" destId="{2E70CFD2-A246-48E4-9A78-D1A755D022C5}" srcOrd="4" destOrd="0" parTransId="{A71081AB-A4C7-41A9-88F1-EFB608015D99}" sibTransId="{F26C3E8A-7843-450D-B816-2AA1A0D05C46}"/>
    <dgm:cxn modelId="{52EF61B0-C42A-4614-89AA-726D08C6310F}" type="presOf" srcId="{2ACFD02A-E71A-4973-B578-85ADBEE904CD}" destId="{3DC95465-BD7C-4397-AA1C-5B55A685AFB9}" srcOrd="0" destOrd="0" presId="urn:microsoft.com/office/officeart/2005/8/layout/process1"/>
    <dgm:cxn modelId="{8E88ABC5-46F6-4ED2-BCB4-60BA44006862}" type="presOf" srcId="{3C5676D3-51A8-4D90-AA23-29EC9F2A8ED7}" destId="{9EDEF728-E322-4A9E-9C9B-AFD6A53D4ECD}" srcOrd="0" destOrd="0" presId="urn:microsoft.com/office/officeart/2005/8/layout/process1"/>
    <dgm:cxn modelId="{1BAD6FCB-E323-4242-B4C5-93DF2B3BB94C}" type="presOf" srcId="{26F68D09-C00D-4747-8CC0-D0A248724DF7}" destId="{D51AF974-BDB5-47D3-BC82-A7AC05FA18FB}" srcOrd="0" destOrd="0" presId="urn:microsoft.com/office/officeart/2005/8/layout/process1"/>
    <dgm:cxn modelId="{923629D3-10AC-4739-BD8F-DCF8F7C5C753}" type="presOf" srcId="{2E70CFD2-A246-48E4-9A78-D1A755D022C5}" destId="{E843D269-733C-441C-A8E2-CE6CB7B17A65}" srcOrd="0" destOrd="0" presId="urn:microsoft.com/office/officeart/2005/8/layout/process1"/>
    <dgm:cxn modelId="{76205CE2-605E-4D1F-ADC0-044C325023D7}" type="presOf" srcId="{87D0B947-DD40-466D-9F79-CE6819975DB6}" destId="{1591BD72-6097-4669-9D38-2F1EF82A30F0}" srcOrd="1" destOrd="0" presId="urn:microsoft.com/office/officeart/2005/8/layout/process1"/>
    <dgm:cxn modelId="{266D7AEA-2E67-420D-9470-5118DF6D86E3}" srcId="{32252638-C259-47F6-AFBF-7F5FAB9CFB64}" destId="{5C398FE4-235F-40A1-B5B3-AE8B2D7CB5AE}" srcOrd="1" destOrd="0" parTransId="{66B27FBA-0F20-406E-B636-93D337D0409F}" sibTransId="{26F68D09-C00D-4747-8CC0-D0A248724DF7}"/>
    <dgm:cxn modelId="{65A7D5F3-D76A-4D45-B050-24F4077991F0}" srcId="{32252638-C259-47F6-AFBF-7F5FAB9CFB64}" destId="{079A32E4-894E-47D4-9847-92F8C36FF8AA}" srcOrd="0" destOrd="0" parTransId="{A779F9D7-F831-4BB2-87A7-54EAE4AF9898}" sibTransId="{3C5676D3-51A8-4D90-AA23-29EC9F2A8ED7}"/>
    <dgm:cxn modelId="{46E60AF8-4B57-4D6A-AC7C-CC8C95EF2F0D}" srcId="{32252638-C259-47F6-AFBF-7F5FAB9CFB64}" destId="{B6C5710D-DC63-4A3E-B466-99F0D28EB42D}" srcOrd="2" destOrd="0" parTransId="{E575912A-3D15-423F-AFC1-ABADBFDF2CCE}" sibTransId="{2ACFD02A-E71A-4973-B578-85ADBEE904CD}"/>
    <dgm:cxn modelId="{5DABBD9C-89FE-49FF-B30F-056CFCC44822}" type="presParOf" srcId="{26711D59-F4AA-40DD-907A-BA3DB5CF7E37}" destId="{B07F491E-A409-41F5-8909-DA4B554CE595}" srcOrd="0" destOrd="0" presId="urn:microsoft.com/office/officeart/2005/8/layout/process1"/>
    <dgm:cxn modelId="{D163741B-4D3C-4079-A385-71DE779435AC}" type="presParOf" srcId="{26711D59-F4AA-40DD-907A-BA3DB5CF7E37}" destId="{9EDEF728-E322-4A9E-9C9B-AFD6A53D4ECD}" srcOrd="1" destOrd="0" presId="urn:microsoft.com/office/officeart/2005/8/layout/process1"/>
    <dgm:cxn modelId="{E9ACBE2E-629B-49DD-9617-264446FC7CD7}" type="presParOf" srcId="{9EDEF728-E322-4A9E-9C9B-AFD6A53D4ECD}" destId="{46F158BC-E3C9-43FF-B9E9-3991D14FC4EA}" srcOrd="0" destOrd="0" presId="urn:microsoft.com/office/officeart/2005/8/layout/process1"/>
    <dgm:cxn modelId="{F2F9A7D0-25F4-463F-96A8-074581E976A0}" type="presParOf" srcId="{26711D59-F4AA-40DD-907A-BA3DB5CF7E37}" destId="{47AEA1E0-2B1A-414A-B9B0-DAB4D79F2BA4}" srcOrd="2" destOrd="0" presId="urn:microsoft.com/office/officeart/2005/8/layout/process1"/>
    <dgm:cxn modelId="{724DAF85-A5A8-4FBC-9ADA-2F9DE74A564C}" type="presParOf" srcId="{26711D59-F4AA-40DD-907A-BA3DB5CF7E37}" destId="{D51AF974-BDB5-47D3-BC82-A7AC05FA18FB}" srcOrd="3" destOrd="0" presId="urn:microsoft.com/office/officeart/2005/8/layout/process1"/>
    <dgm:cxn modelId="{B5922CD8-0F7F-4D37-93BE-6C6683674181}" type="presParOf" srcId="{D51AF974-BDB5-47D3-BC82-A7AC05FA18FB}" destId="{E234C566-C9BD-4347-9E79-5FBDB9A96587}" srcOrd="0" destOrd="0" presId="urn:microsoft.com/office/officeart/2005/8/layout/process1"/>
    <dgm:cxn modelId="{8AC908BE-9538-4171-ADC5-0B14FE8D1A9D}" type="presParOf" srcId="{26711D59-F4AA-40DD-907A-BA3DB5CF7E37}" destId="{EE93D4FE-418E-47D8-B7E8-DB5CD00352BB}" srcOrd="4" destOrd="0" presId="urn:microsoft.com/office/officeart/2005/8/layout/process1"/>
    <dgm:cxn modelId="{0B596969-A8AB-4870-8C31-FD0F490CB6B7}" type="presParOf" srcId="{26711D59-F4AA-40DD-907A-BA3DB5CF7E37}" destId="{3DC95465-BD7C-4397-AA1C-5B55A685AFB9}" srcOrd="5" destOrd="0" presId="urn:microsoft.com/office/officeart/2005/8/layout/process1"/>
    <dgm:cxn modelId="{954B0A83-863D-4312-940A-87CEF5DE6159}" type="presParOf" srcId="{3DC95465-BD7C-4397-AA1C-5B55A685AFB9}" destId="{83E4E420-33EE-4353-B2E4-CB9AE1523774}" srcOrd="0" destOrd="0" presId="urn:microsoft.com/office/officeart/2005/8/layout/process1"/>
    <dgm:cxn modelId="{D3CD8A12-4D52-4FB2-B657-85BE917843DA}" type="presParOf" srcId="{26711D59-F4AA-40DD-907A-BA3DB5CF7E37}" destId="{D20645C0-7558-4F55-82AA-6460FC8B274D}" srcOrd="6" destOrd="0" presId="urn:microsoft.com/office/officeart/2005/8/layout/process1"/>
    <dgm:cxn modelId="{E84661B2-E6AA-4186-BFD0-D18475C107A7}" type="presParOf" srcId="{26711D59-F4AA-40DD-907A-BA3DB5CF7E37}" destId="{D82CFCFE-B454-41A4-BDAF-9AB294FA73F1}" srcOrd="7" destOrd="0" presId="urn:microsoft.com/office/officeart/2005/8/layout/process1"/>
    <dgm:cxn modelId="{035B822C-C1BC-4DA0-9572-867AE27200C7}" type="presParOf" srcId="{D82CFCFE-B454-41A4-BDAF-9AB294FA73F1}" destId="{1591BD72-6097-4669-9D38-2F1EF82A30F0}" srcOrd="0" destOrd="0" presId="urn:microsoft.com/office/officeart/2005/8/layout/process1"/>
    <dgm:cxn modelId="{103E1728-4BCD-4A27-912B-D4CCA687EBB6}" type="presParOf" srcId="{26711D59-F4AA-40DD-907A-BA3DB5CF7E37}" destId="{E843D269-733C-441C-A8E2-CE6CB7B17A65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252638-C259-47F6-AFBF-7F5FAB9CFB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79A32E4-894E-47D4-9847-92F8C36FF8AA}">
      <dgm:prSet phldrT="[Tekst]"/>
      <dgm:spPr/>
      <dgm:t>
        <a:bodyPr/>
        <a:lstStyle/>
        <a:p>
          <a:r>
            <a:rPr lang="nl-NL" noProof="0" dirty="0"/>
            <a:t>verkopen dienst</a:t>
          </a:r>
        </a:p>
      </dgm:t>
    </dgm:pt>
    <dgm:pt modelId="{A779F9D7-F831-4BB2-87A7-54EAE4AF9898}" type="parTrans" cxnId="{65A7D5F3-D76A-4D45-B050-24F4077991F0}">
      <dgm:prSet/>
      <dgm:spPr/>
      <dgm:t>
        <a:bodyPr/>
        <a:lstStyle/>
        <a:p>
          <a:endParaRPr lang="en-GB"/>
        </a:p>
      </dgm:t>
    </dgm:pt>
    <dgm:pt modelId="{3C5676D3-51A8-4D90-AA23-29EC9F2A8ED7}" type="sibTrans" cxnId="{65A7D5F3-D76A-4D45-B050-24F4077991F0}">
      <dgm:prSet/>
      <dgm:spPr/>
      <dgm:t>
        <a:bodyPr/>
        <a:lstStyle/>
        <a:p>
          <a:endParaRPr lang="en-GB"/>
        </a:p>
      </dgm:t>
    </dgm:pt>
    <dgm:pt modelId="{5C398FE4-235F-40A1-B5B3-AE8B2D7CB5AE}">
      <dgm:prSet phldrT="[Tekst]"/>
      <dgm:spPr/>
      <dgm:t>
        <a:bodyPr/>
        <a:lstStyle/>
        <a:p>
          <a:r>
            <a:rPr lang="nl-NL" noProof="0" dirty="0"/>
            <a:t>voorbereiden dienst</a:t>
          </a:r>
        </a:p>
      </dgm:t>
    </dgm:pt>
    <dgm:pt modelId="{66B27FBA-0F20-406E-B636-93D337D0409F}" type="parTrans" cxnId="{266D7AEA-2E67-420D-9470-5118DF6D86E3}">
      <dgm:prSet/>
      <dgm:spPr/>
      <dgm:t>
        <a:bodyPr/>
        <a:lstStyle/>
        <a:p>
          <a:endParaRPr lang="en-GB"/>
        </a:p>
      </dgm:t>
    </dgm:pt>
    <dgm:pt modelId="{26F68D09-C00D-4747-8CC0-D0A248724DF7}" type="sibTrans" cxnId="{266D7AEA-2E67-420D-9470-5118DF6D86E3}">
      <dgm:prSet/>
      <dgm:spPr/>
      <dgm:t>
        <a:bodyPr/>
        <a:lstStyle/>
        <a:p>
          <a:endParaRPr lang="en-GB"/>
        </a:p>
      </dgm:t>
    </dgm:pt>
    <dgm:pt modelId="{B6C5710D-DC63-4A3E-B466-99F0D28EB42D}">
      <dgm:prSet phldrT="[Tekst]"/>
      <dgm:spPr/>
      <dgm:t>
        <a:bodyPr/>
        <a:lstStyle/>
        <a:p>
          <a:r>
            <a:rPr lang="nl-NL" noProof="0" dirty="0"/>
            <a:t>leveren dienst</a:t>
          </a:r>
        </a:p>
      </dgm:t>
    </dgm:pt>
    <dgm:pt modelId="{E575912A-3D15-423F-AFC1-ABADBFDF2CCE}" type="parTrans" cxnId="{46E60AF8-4B57-4D6A-AC7C-CC8C95EF2F0D}">
      <dgm:prSet/>
      <dgm:spPr/>
      <dgm:t>
        <a:bodyPr/>
        <a:lstStyle/>
        <a:p>
          <a:endParaRPr lang="en-GB"/>
        </a:p>
      </dgm:t>
    </dgm:pt>
    <dgm:pt modelId="{2ACFD02A-E71A-4973-B578-85ADBEE904CD}" type="sibTrans" cxnId="{46E60AF8-4B57-4D6A-AC7C-CC8C95EF2F0D}">
      <dgm:prSet/>
      <dgm:spPr/>
      <dgm:t>
        <a:bodyPr/>
        <a:lstStyle/>
        <a:p>
          <a:endParaRPr lang="en-GB"/>
        </a:p>
      </dgm:t>
    </dgm:pt>
    <dgm:pt modelId="{26711D59-F4AA-40DD-907A-BA3DB5CF7E37}" type="pres">
      <dgm:prSet presAssocID="{32252638-C259-47F6-AFBF-7F5FAB9CFB64}" presName="Name0" presStyleCnt="0">
        <dgm:presLayoutVars>
          <dgm:dir/>
          <dgm:resizeHandles val="exact"/>
        </dgm:presLayoutVars>
      </dgm:prSet>
      <dgm:spPr/>
    </dgm:pt>
    <dgm:pt modelId="{B07F491E-A409-41F5-8909-DA4B554CE595}" type="pres">
      <dgm:prSet presAssocID="{079A32E4-894E-47D4-9847-92F8C36FF8AA}" presName="node" presStyleLbl="node1" presStyleIdx="0" presStyleCnt="3">
        <dgm:presLayoutVars>
          <dgm:bulletEnabled val="1"/>
        </dgm:presLayoutVars>
      </dgm:prSet>
      <dgm:spPr/>
    </dgm:pt>
    <dgm:pt modelId="{9EDEF728-E322-4A9E-9C9B-AFD6A53D4ECD}" type="pres">
      <dgm:prSet presAssocID="{3C5676D3-51A8-4D90-AA23-29EC9F2A8ED7}" presName="sibTrans" presStyleLbl="sibTrans2D1" presStyleIdx="0" presStyleCnt="2"/>
      <dgm:spPr/>
    </dgm:pt>
    <dgm:pt modelId="{46F158BC-E3C9-43FF-B9E9-3991D14FC4EA}" type="pres">
      <dgm:prSet presAssocID="{3C5676D3-51A8-4D90-AA23-29EC9F2A8ED7}" presName="connectorText" presStyleLbl="sibTrans2D1" presStyleIdx="0" presStyleCnt="2"/>
      <dgm:spPr/>
    </dgm:pt>
    <dgm:pt modelId="{47AEA1E0-2B1A-414A-B9B0-DAB4D79F2BA4}" type="pres">
      <dgm:prSet presAssocID="{5C398FE4-235F-40A1-B5B3-AE8B2D7CB5AE}" presName="node" presStyleLbl="node1" presStyleIdx="1" presStyleCnt="3">
        <dgm:presLayoutVars>
          <dgm:bulletEnabled val="1"/>
        </dgm:presLayoutVars>
      </dgm:prSet>
      <dgm:spPr/>
    </dgm:pt>
    <dgm:pt modelId="{D51AF974-BDB5-47D3-BC82-A7AC05FA18FB}" type="pres">
      <dgm:prSet presAssocID="{26F68D09-C00D-4747-8CC0-D0A248724DF7}" presName="sibTrans" presStyleLbl="sibTrans2D1" presStyleIdx="1" presStyleCnt="2"/>
      <dgm:spPr/>
    </dgm:pt>
    <dgm:pt modelId="{E234C566-C9BD-4347-9E79-5FBDB9A96587}" type="pres">
      <dgm:prSet presAssocID="{26F68D09-C00D-4747-8CC0-D0A248724DF7}" presName="connectorText" presStyleLbl="sibTrans2D1" presStyleIdx="1" presStyleCnt="2"/>
      <dgm:spPr/>
    </dgm:pt>
    <dgm:pt modelId="{EE93D4FE-418E-47D8-B7E8-DB5CD00352BB}" type="pres">
      <dgm:prSet presAssocID="{B6C5710D-DC63-4A3E-B466-99F0D28EB42D}" presName="node" presStyleLbl="node1" presStyleIdx="2" presStyleCnt="3">
        <dgm:presLayoutVars>
          <dgm:bulletEnabled val="1"/>
        </dgm:presLayoutVars>
      </dgm:prSet>
      <dgm:spPr/>
    </dgm:pt>
  </dgm:ptLst>
  <dgm:cxnLst>
    <dgm:cxn modelId="{0EEA7507-492E-4041-BD9A-EB110CA5B2BD}" type="presOf" srcId="{5C398FE4-235F-40A1-B5B3-AE8B2D7CB5AE}" destId="{47AEA1E0-2B1A-414A-B9B0-DAB4D79F2BA4}" srcOrd="0" destOrd="0" presId="urn:microsoft.com/office/officeart/2005/8/layout/process1"/>
    <dgm:cxn modelId="{9B99CA18-0DF5-4BEE-B1D7-5D4364232590}" type="presOf" srcId="{26F68D09-C00D-4747-8CC0-D0A248724DF7}" destId="{E234C566-C9BD-4347-9E79-5FBDB9A96587}" srcOrd="1" destOrd="0" presId="urn:microsoft.com/office/officeart/2005/8/layout/process1"/>
    <dgm:cxn modelId="{5227243C-8852-4308-87ED-F9DDFB5B716B}" type="presOf" srcId="{3C5676D3-51A8-4D90-AA23-29EC9F2A8ED7}" destId="{46F158BC-E3C9-43FF-B9E9-3991D14FC4EA}" srcOrd="1" destOrd="0" presId="urn:microsoft.com/office/officeart/2005/8/layout/process1"/>
    <dgm:cxn modelId="{B345E355-85BE-4785-BC65-908912885C50}" type="presOf" srcId="{B6C5710D-DC63-4A3E-B466-99F0D28EB42D}" destId="{EE93D4FE-418E-47D8-B7E8-DB5CD00352BB}" srcOrd="0" destOrd="0" presId="urn:microsoft.com/office/officeart/2005/8/layout/process1"/>
    <dgm:cxn modelId="{FF03B193-6A86-4368-BA9A-AC452672DA0C}" type="presOf" srcId="{079A32E4-894E-47D4-9847-92F8C36FF8AA}" destId="{B07F491E-A409-41F5-8909-DA4B554CE595}" srcOrd="0" destOrd="0" presId="urn:microsoft.com/office/officeart/2005/8/layout/process1"/>
    <dgm:cxn modelId="{F9A955AA-6A06-4EBC-B641-2AF7351BF89F}" type="presOf" srcId="{32252638-C259-47F6-AFBF-7F5FAB9CFB64}" destId="{26711D59-F4AA-40DD-907A-BA3DB5CF7E37}" srcOrd="0" destOrd="0" presId="urn:microsoft.com/office/officeart/2005/8/layout/process1"/>
    <dgm:cxn modelId="{8E88ABC5-46F6-4ED2-BCB4-60BA44006862}" type="presOf" srcId="{3C5676D3-51A8-4D90-AA23-29EC9F2A8ED7}" destId="{9EDEF728-E322-4A9E-9C9B-AFD6A53D4ECD}" srcOrd="0" destOrd="0" presId="urn:microsoft.com/office/officeart/2005/8/layout/process1"/>
    <dgm:cxn modelId="{1BAD6FCB-E323-4242-B4C5-93DF2B3BB94C}" type="presOf" srcId="{26F68D09-C00D-4747-8CC0-D0A248724DF7}" destId="{D51AF974-BDB5-47D3-BC82-A7AC05FA18FB}" srcOrd="0" destOrd="0" presId="urn:microsoft.com/office/officeart/2005/8/layout/process1"/>
    <dgm:cxn modelId="{266D7AEA-2E67-420D-9470-5118DF6D86E3}" srcId="{32252638-C259-47F6-AFBF-7F5FAB9CFB64}" destId="{5C398FE4-235F-40A1-B5B3-AE8B2D7CB5AE}" srcOrd="1" destOrd="0" parTransId="{66B27FBA-0F20-406E-B636-93D337D0409F}" sibTransId="{26F68D09-C00D-4747-8CC0-D0A248724DF7}"/>
    <dgm:cxn modelId="{65A7D5F3-D76A-4D45-B050-24F4077991F0}" srcId="{32252638-C259-47F6-AFBF-7F5FAB9CFB64}" destId="{079A32E4-894E-47D4-9847-92F8C36FF8AA}" srcOrd="0" destOrd="0" parTransId="{A779F9D7-F831-4BB2-87A7-54EAE4AF9898}" sibTransId="{3C5676D3-51A8-4D90-AA23-29EC9F2A8ED7}"/>
    <dgm:cxn modelId="{46E60AF8-4B57-4D6A-AC7C-CC8C95EF2F0D}" srcId="{32252638-C259-47F6-AFBF-7F5FAB9CFB64}" destId="{B6C5710D-DC63-4A3E-B466-99F0D28EB42D}" srcOrd="2" destOrd="0" parTransId="{E575912A-3D15-423F-AFC1-ABADBFDF2CCE}" sibTransId="{2ACFD02A-E71A-4973-B578-85ADBEE904CD}"/>
    <dgm:cxn modelId="{5DABBD9C-89FE-49FF-B30F-056CFCC44822}" type="presParOf" srcId="{26711D59-F4AA-40DD-907A-BA3DB5CF7E37}" destId="{B07F491E-A409-41F5-8909-DA4B554CE595}" srcOrd="0" destOrd="0" presId="urn:microsoft.com/office/officeart/2005/8/layout/process1"/>
    <dgm:cxn modelId="{D163741B-4D3C-4079-A385-71DE779435AC}" type="presParOf" srcId="{26711D59-F4AA-40DD-907A-BA3DB5CF7E37}" destId="{9EDEF728-E322-4A9E-9C9B-AFD6A53D4ECD}" srcOrd="1" destOrd="0" presId="urn:microsoft.com/office/officeart/2005/8/layout/process1"/>
    <dgm:cxn modelId="{E9ACBE2E-629B-49DD-9617-264446FC7CD7}" type="presParOf" srcId="{9EDEF728-E322-4A9E-9C9B-AFD6A53D4ECD}" destId="{46F158BC-E3C9-43FF-B9E9-3991D14FC4EA}" srcOrd="0" destOrd="0" presId="urn:microsoft.com/office/officeart/2005/8/layout/process1"/>
    <dgm:cxn modelId="{F2F9A7D0-25F4-463F-96A8-074581E976A0}" type="presParOf" srcId="{26711D59-F4AA-40DD-907A-BA3DB5CF7E37}" destId="{47AEA1E0-2B1A-414A-B9B0-DAB4D79F2BA4}" srcOrd="2" destOrd="0" presId="urn:microsoft.com/office/officeart/2005/8/layout/process1"/>
    <dgm:cxn modelId="{724DAF85-A5A8-4FBC-9ADA-2F9DE74A564C}" type="presParOf" srcId="{26711D59-F4AA-40DD-907A-BA3DB5CF7E37}" destId="{D51AF974-BDB5-47D3-BC82-A7AC05FA18FB}" srcOrd="3" destOrd="0" presId="urn:microsoft.com/office/officeart/2005/8/layout/process1"/>
    <dgm:cxn modelId="{B5922CD8-0F7F-4D37-93BE-6C6683674181}" type="presParOf" srcId="{D51AF974-BDB5-47D3-BC82-A7AC05FA18FB}" destId="{E234C566-C9BD-4347-9E79-5FBDB9A96587}" srcOrd="0" destOrd="0" presId="urn:microsoft.com/office/officeart/2005/8/layout/process1"/>
    <dgm:cxn modelId="{8AC908BE-9538-4171-ADC5-0B14FE8D1A9D}" type="presParOf" srcId="{26711D59-F4AA-40DD-907A-BA3DB5CF7E37}" destId="{EE93D4FE-418E-47D8-B7E8-DB5CD00352B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78C05E-C670-40BF-AAAA-CBDEE70C0A4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82A51F5-9895-4A7A-9AB8-A29D7BBA4A42}">
      <dgm:prSet phldrT="[Tekst]"/>
      <dgm:spPr/>
      <dgm:t>
        <a:bodyPr/>
        <a:lstStyle/>
        <a:p>
          <a:r>
            <a:rPr lang="en-GB" dirty="0"/>
            <a:t>1. </a:t>
          </a:r>
          <a:br>
            <a:rPr lang="en-GB" dirty="0"/>
          </a:br>
          <a:r>
            <a:rPr lang="en-GB" dirty="0" err="1"/>
            <a:t>voorbereiden</a:t>
          </a:r>
          <a:r>
            <a:rPr lang="en-GB" dirty="0"/>
            <a:t> interne audit</a:t>
          </a:r>
        </a:p>
      </dgm:t>
    </dgm:pt>
    <dgm:pt modelId="{4DDF601E-8AB3-41DD-B8B2-24513B23387C}" type="parTrans" cxnId="{58AC48B1-89B7-4CA0-8CBA-82E81361E2C1}">
      <dgm:prSet/>
      <dgm:spPr/>
      <dgm:t>
        <a:bodyPr/>
        <a:lstStyle/>
        <a:p>
          <a:endParaRPr lang="en-GB"/>
        </a:p>
      </dgm:t>
    </dgm:pt>
    <dgm:pt modelId="{38076077-6810-49FB-BF60-CD7D7277FBDE}" type="sibTrans" cxnId="{58AC48B1-89B7-4CA0-8CBA-82E81361E2C1}">
      <dgm:prSet/>
      <dgm:spPr/>
      <dgm:t>
        <a:bodyPr/>
        <a:lstStyle/>
        <a:p>
          <a:endParaRPr lang="en-GB"/>
        </a:p>
      </dgm:t>
    </dgm:pt>
    <dgm:pt modelId="{3E691D6C-CFD4-4781-BB5A-A1273C08EEDA}">
      <dgm:prSet phldrT="[Tekst]"/>
      <dgm:spPr/>
      <dgm:t>
        <a:bodyPr/>
        <a:lstStyle/>
        <a:p>
          <a:r>
            <a:rPr lang="en-GB" dirty="0"/>
            <a:t>2. </a:t>
          </a:r>
          <a:br>
            <a:rPr lang="en-GB" dirty="0"/>
          </a:br>
          <a:r>
            <a:rPr lang="en-GB" dirty="0" err="1"/>
            <a:t>uitvoeren</a:t>
          </a:r>
          <a:r>
            <a:rPr lang="en-GB" dirty="0"/>
            <a:t> interne audit</a:t>
          </a:r>
        </a:p>
      </dgm:t>
    </dgm:pt>
    <dgm:pt modelId="{B9EB2172-6BC6-4601-8DD6-E73358E5E9ED}" type="parTrans" cxnId="{F95C8E3C-C691-4EDA-A960-60EFCCE65400}">
      <dgm:prSet/>
      <dgm:spPr/>
      <dgm:t>
        <a:bodyPr/>
        <a:lstStyle/>
        <a:p>
          <a:endParaRPr lang="en-GB"/>
        </a:p>
      </dgm:t>
    </dgm:pt>
    <dgm:pt modelId="{F0093C97-F577-469C-9149-6AC9A807054C}" type="sibTrans" cxnId="{F95C8E3C-C691-4EDA-A960-60EFCCE65400}">
      <dgm:prSet/>
      <dgm:spPr/>
      <dgm:t>
        <a:bodyPr/>
        <a:lstStyle/>
        <a:p>
          <a:endParaRPr lang="en-GB"/>
        </a:p>
      </dgm:t>
    </dgm:pt>
    <dgm:pt modelId="{B2119F72-C25E-45CC-B250-A1CDD08904E0}">
      <dgm:prSet phldrT="[Tekst]"/>
      <dgm:spPr/>
      <dgm:t>
        <a:bodyPr/>
        <a:lstStyle/>
        <a:p>
          <a:r>
            <a:rPr lang="en-GB" dirty="0"/>
            <a:t>3. </a:t>
          </a:r>
          <a:br>
            <a:rPr lang="en-GB" dirty="0"/>
          </a:br>
          <a:r>
            <a:rPr lang="en-GB" dirty="0" err="1"/>
            <a:t>rapporteren</a:t>
          </a:r>
          <a:r>
            <a:rPr lang="en-GB" dirty="0"/>
            <a:t> interne audit</a:t>
          </a:r>
        </a:p>
      </dgm:t>
    </dgm:pt>
    <dgm:pt modelId="{64C66603-64D3-4BDD-9CC9-6C9E6F848E2E}" type="parTrans" cxnId="{EF88EB3B-27DD-4445-B948-91D4F1EAB4A6}">
      <dgm:prSet/>
      <dgm:spPr/>
      <dgm:t>
        <a:bodyPr/>
        <a:lstStyle/>
        <a:p>
          <a:endParaRPr lang="en-GB"/>
        </a:p>
      </dgm:t>
    </dgm:pt>
    <dgm:pt modelId="{77E85E37-F936-4FB3-BA22-5D606F1B5D91}" type="sibTrans" cxnId="{EF88EB3B-27DD-4445-B948-91D4F1EAB4A6}">
      <dgm:prSet/>
      <dgm:spPr/>
      <dgm:t>
        <a:bodyPr/>
        <a:lstStyle/>
        <a:p>
          <a:endParaRPr lang="en-GB"/>
        </a:p>
      </dgm:t>
    </dgm:pt>
    <dgm:pt modelId="{5383C8A5-DAA4-473D-89AA-138BD548A7ED}" type="pres">
      <dgm:prSet presAssocID="{C678C05E-C670-40BF-AAAA-CBDEE70C0A40}" presName="linearFlow" presStyleCnt="0">
        <dgm:presLayoutVars>
          <dgm:resizeHandles val="exact"/>
        </dgm:presLayoutVars>
      </dgm:prSet>
      <dgm:spPr/>
    </dgm:pt>
    <dgm:pt modelId="{86E6792D-C6F6-4309-8557-C5A25393C72F}" type="pres">
      <dgm:prSet presAssocID="{882A51F5-9895-4A7A-9AB8-A29D7BBA4A42}" presName="node" presStyleLbl="node1" presStyleIdx="0" presStyleCnt="3">
        <dgm:presLayoutVars>
          <dgm:bulletEnabled val="1"/>
        </dgm:presLayoutVars>
      </dgm:prSet>
      <dgm:spPr/>
    </dgm:pt>
    <dgm:pt modelId="{28957B37-14D1-423A-A674-CFF5FA444190}" type="pres">
      <dgm:prSet presAssocID="{38076077-6810-49FB-BF60-CD7D7277FBDE}" presName="sibTrans" presStyleLbl="sibTrans2D1" presStyleIdx="0" presStyleCnt="2"/>
      <dgm:spPr/>
    </dgm:pt>
    <dgm:pt modelId="{0556AE79-8760-4A88-B53E-D9CA6A0651A9}" type="pres">
      <dgm:prSet presAssocID="{38076077-6810-49FB-BF60-CD7D7277FBDE}" presName="connectorText" presStyleLbl="sibTrans2D1" presStyleIdx="0" presStyleCnt="2"/>
      <dgm:spPr/>
    </dgm:pt>
    <dgm:pt modelId="{5E6C0D2E-8B1E-45F3-9A5E-6E0A9672AE6A}" type="pres">
      <dgm:prSet presAssocID="{3E691D6C-CFD4-4781-BB5A-A1273C08EEDA}" presName="node" presStyleLbl="node1" presStyleIdx="1" presStyleCnt="3">
        <dgm:presLayoutVars>
          <dgm:bulletEnabled val="1"/>
        </dgm:presLayoutVars>
      </dgm:prSet>
      <dgm:spPr/>
    </dgm:pt>
    <dgm:pt modelId="{75AAB146-C605-4CE5-B492-676074F79475}" type="pres">
      <dgm:prSet presAssocID="{F0093C97-F577-469C-9149-6AC9A807054C}" presName="sibTrans" presStyleLbl="sibTrans2D1" presStyleIdx="1" presStyleCnt="2"/>
      <dgm:spPr/>
    </dgm:pt>
    <dgm:pt modelId="{91E5F7C6-D3A8-4F55-B7D2-1D47B2D5292F}" type="pres">
      <dgm:prSet presAssocID="{F0093C97-F577-469C-9149-6AC9A807054C}" presName="connectorText" presStyleLbl="sibTrans2D1" presStyleIdx="1" presStyleCnt="2"/>
      <dgm:spPr/>
    </dgm:pt>
    <dgm:pt modelId="{7E789C60-D118-4DB3-B71D-8EB7C8F4BCB0}" type="pres">
      <dgm:prSet presAssocID="{B2119F72-C25E-45CC-B250-A1CDD08904E0}" presName="node" presStyleLbl="node1" presStyleIdx="2" presStyleCnt="3">
        <dgm:presLayoutVars>
          <dgm:bulletEnabled val="1"/>
        </dgm:presLayoutVars>
      </dgm:prSet>
      <dgm:spPr/>
    </dgm:pt>
  </dgm:ptLst>
  <dgm:cxnLst>
    <dgm:cxn modelId="{47214A19-30ED-470A-B1CD-4781AFC810AF}" type="presOf" srcId="{B2119F72-C25E-45CC-B250-A1CDD08904E0}" destId="{7E789C60-D118-4DB3-B71D-8EB7C8F4BCB0}" srcOrd="0" destOrd="0" presId="urn:microsoft.com/office/officeart/2005/8/layout/process2"/>
    <dgm:cxn modelId="{EF88EB3B-27DD-4445-B948-91D4F1EAB4A6}" srcId="{C678C05E-C670-40BF-AAAA-CBDEE70C0A40}" destId="{B2119F72-C25E-45CC-B250-A1CDD08904E0}" srcOrd="2" destOrd="0" parTransId="{64C66603-64D3-4BDD-9CC9-6C9E6F848E2E}" sibTransId="{77E85E37-F936-4FB3-BA22-5D606F1B5D91}"/>
    <dgm:cxn modelId="{F95C8E3C-C691-4EDA-A960-60EFCCE65400}" srcId="{C678C05E-C670-40BF-AAAA-CBDEE70C0A40}" destId="{3E691D6C-CFD4-4781-BB5A-A1273C08EEDA}" srcOrd="1" destOrd="0" parTransId="{B9EB2172-6BC6-4601-8DD6-E73358E5E9ED}" sibTransId="{F0093C97-F577-469C-9149-6AC9A807054C}"/>
    <dgm:cxn modelId="{A4F0F053-86BE-4DC6-A276-5C3E37572B5B}" type="presOf" srcId="{882A51F5-9895-4A7A-9AB8-A29D7BBA4A42}" destId="{86E6792D-C6F6-4309-8557-C5A25393C72F}" srcOrd="0" destOrd="0" presId="urn:microsoft.com/office/officeart/2005/8/layout/process2"/>
    <dgm:cxn modelId="{9FC18174-C3ED-4B52-9541-A093EACF9680}" type="presOf" srcId="{38076077-6810-49FB-BF60-CD7D7277FBDE}" destId="{0556AE79-8760-4A88-B53E-D9CA6A0651A9}" srcOrd="1" destOrd="0" presId="urn:microsoft.com/office/officeart/2005/8/layout/process2"/>
    <dgm:cxn modelId="{D15E2B93-7A52-429D-B8F7-3D996801398A}" type="presOf" srcId="{38076077-6810-49FB-BF60-CD7D7277FBDE}" destId="{28957B37-14D1-423A-A674-CFF5FA444190}" srcOrd="0" destOrd="0" presId="urn:microsoft.com/office/officeart/2005/8/layout/process2"/>
    <dgm:cxn modelId="{3CE50896-88B3-4DA4-A5A1-189D6E95C346}" type="presOf" srcId="{F0093C97-F577-469C-9149-6AC9A807054C}" destId="{75AAB146-C605-4CE5-B492-676074F79475}" srcOrd="0" destOrd="0" presId="urn:microsoft.com/office/officeart/2005/8/layout/process2"/>
    <dgm:cxn modelId="{58AC48B1-89B7-4CA0-8CBA-82E81361E2C1}" srcId="{C678C05E-C670-40BF-AAAA-CBDEE70C0A40}" destId="{882A51F5-9895-4A7A-9AB8-A29D7BBA4A42}" srcOrd="0" destOrd="0" parTransId="{4DDF601E-8AB3-41DD-B8B2-24513B23387C}" sibTransId="{38076077-6810-49FB-BF60-CD7D7277FBDE}"/>
    <dgm:cxn modelId="{06BE01B9-642A-4195-A666-F0561072CCE9}" type="presOf" srcId="{C678C05E-C670-40BF-AAAA-CBDEE70C0A40}" destId="{5383C8A5-DAA4-473D-89AA-138BD548A7ED}" srcOrd="0" destOrd="0" presId="urn:microsoft.com/office/officeart/2005/8/layout/process2"/>
    <dgm:cxn modelId="{FE0C75BA-3CEA-443F-82DB-9CD9E8667323}" type="presOf" srcId="{3E691D6C-CFD4-4781-BB5A-A1273C08EEDA}" destId="{5E6C0D2E-8B1E-45F3-9A5E-6E0A9672AE6A}" srcOrd="0" destOrd="0" presId="urn:microsoft.com/office/officeart/2005/8/layout/process2"/>
    <dgm:cxn modelId="{318200FA-8AC2-4290-BB7D-7EEFFAA67535}" type="presOf" srcId="{F0093C97-F577-469C-9149-6AC9A807054C}" destId="{91E5F7C6-D3A8-4F55-B7D2-1D47B2D5292F}" srcOrd="1" destOrd="0" presId="urn:microsoft.com/office/officeart/2005/8/layout/process2"/>
    <dgm:cxn modelId="{A1B7F297-BA06-47A4-9561-20A52141465A}" type="presParOf" srcId="{5383C8A5-DAA4-473D-89AA-138BD548A7ED}" destId="{86E6792D-C6F6-4309-8557-C5A25393C72F}" srcOrd="0" destOrd="0" presId="urn:microsoft.com/office/officeart/2005/8/layout/process2"/>
    <dgm:cxn modelId="{62A6D7DA-CFC7-4E31-8598-47058C8434B5}" type="presParOf" srcId="{5383C8A5-DAA4-473D-89AA-138BD548A7ED}" destId="{28957B37-14D1-423A-A674-CFF5FA444190}" srcOrd="1" destOrd="0" presId="urn:microsoft.com/office/officeart/2005/8/layout/process2"/>
    <dgm:cxn modelId="{B852C0B0-851E-40FA-93E7-F4B00BD0137D}" type="presParOf" srcId="{28957B37-14D1-423A-A674-CFF5FA444190}" destId="{0556AE79-8760-4A88-B53E-D9CA6A0651A9}" srcOrd="0" destOrd="0" presId="urn:microsoft.com/office/officeart/2005/8/layout/process2"/>
    <dgm:cxn modelId="{2D288E05-6A5D-473E-B54A-6923550CB2AB}" type="presParOf" srcId="{5383C8A5-DAA4-473D-89AA-138BD548A7ED}" destId="{5E6C0D2E-8B1E-45F3-9A5E-6E0A9672AE6A}" srcOrd="2" destOrd="0" presId="urn:microsoft.com/office/officeart/2005/8/layout/process2"/>
    <dgm:cxn modelId="{DCB6E4CC-B348-4173-A5CD-0D23950F9CFA}" type="presParOf" srcId="{5383C8A5-DAA4-473D-89AA-138BD548A7ED}" destId="{75AAB146-C605-4CE5-B492-676074F79475}" srcOrd="3" destOrd="0" presId="urn:microsoft.com/office/officeart/2005/8/layout/process2"/>
    <dgm:cxn modelId="{C6D7AE55-141F-4305-86DE-90E21C5FE5A7}" type="presParOf" srcId="{75AAB146-C605-4CE5-B492-676074F79475}" destId="{91E5F7C6-D3A8-4F55-B7D2-1D47B2D5292F}" srcOrd="0" destOrd="0" presId="urn:microsoft.com/office/officeart/2005/8/layout/process2"/>
    <dgm:cxn modelId="{394C5D79-1CCC-4479-A573-834A0F2F187D}" type="presParOf" srcId="{5383C8A5-DAA4-473D-89AA-138BD548A7ED}" destId="{7E789C60-D118-4DB3-B71D-8EB7C8F4BCB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DDCFB-3D56-42A3-BEF8-536AF46C5532}">
      <dsp:nvSpPr>
        <dsp:cNvPr id="0" name=""/>
        <dsp:cNvSpPr/>
      </dsp:nvSpPr>
      <dsp:spPr>
        <a:xfrm>
          <a:off x="0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solidFill>
                <a:schemeClr val="tx2"/>
              </a:solidFill>
            </a:rPr>
            <a:t>grondstof</a:t>
          </a:r>
          <a:r>
            <a:rPr lang="en-GB" sz="1400" kern="1200" dirty="0">
              <a:solidFill>
                <a:schemeClr val="tx2"/>
              </a:solidFill>
            </a:rPr>
            <a:t> </a:t>
          </a:r>
          <a:r>
            <a:rPr lang="en-GB" sz="1400" kern="1200" dirty="0" err="1">
              <a:solidFill>
                <a:schemeClr val="tx2"/>
              </a:solidFill>
            </a:rPr>
            <a:t>leveranciers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23099" y="494178"/>
        <a:ext cx="1268251" cy="742472"/>
      </dsp:txXfrm>
    </dsp:sp>
    <dsp:sp modelId="{8DBFB2FC-E393-41A1-8877-78D506652404}">
      <dsp:nvSpPr>
        <dsp:cNvPr id="0" name=""/>
        <dsp:cNvSpPr/>
      </dsp:nvSpPr>
      <dsp:spPr>
        <a:xfrm>
          <a:off x="1445895" y="702422"/>
          <a:ext cx="278663" cy="325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1445895" y="767619"/>
        <a:ext cx="195064" cy="195589"/>
      </dsp:txXfrm>
    </dsp:sp>
    <dsp:sp modelId="{580442CE-0A4D-4DD6-B0B0-1BED45E5C5CE}">
      <dsp:nvSpPr>
        <dsp:cNvPr id="0" name=""/>
        <dsp:cNvSpPr/>
      </dsp:nvSpPr>
      <dsp:spPr>
        <a:xfrm>
          <a:off x="1840230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toeleveranciers</a:t>
          </a:r>
          <a:endParaRPr lang="en-GB" sz="1400" kern="1200" dirty="0"/>
        </a:p>
      </dsp:txBody>
      <dsp:txXfrm>
        <a:off x="1863329" y="494178"/>
        <a:ext cx="1268251" cy="742472"/>
      </dsp:txXfrm>
    </dsp:sp>
    <dsp:sp modelId="{C1C9706B-69EA-4E94-B0D0-E34CDEF8CE9D}">
      <dsp:nvSpPr>
        <dsp:cNvPr id="0" name=""/>
        <dsp:cNvSpPr/>
      </dsp:nvSpPr>
      <dsp:spPr>
        <a:xfrm>
          <a:off x="3286125" y="702422"/>
          <a:ext cx="278663" cy="325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3286125" y="767619"/>
        <a:ext cx="195064" cy="195589"/>
      </dsp:txXfrm>
    </dsp:sp>
    <dsp:sp modelId="{AA20148B-5E86-498A-8918-96AF675B7E94}">
      <dsp:nvSpPr>
        <dsp:cNvPr id="0" name=""/>
        <dsp:cNvSpPr/>
      </dsp:nvSpPr>
      <dsp:spPr>
        <a:xfrm>
          <a:off x="3680460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[</a:t>
          </a:r>
          <a:r>
            <a:rPr lang="en-GB" sz="1400" kern="1200" dirty="0" err="1"/>
            <a:t>organisatie</a:t>
          </a:r>
          <a:r>
            <a:rPr lang="en-GB" sz="1400" kern="1200" dirty="0"/>
            <a:t>]</a:t>
          </a:r>
        </a:p>
      </dsp:txBody>
      <dsp:txXfrm>
        <a:off x="3703559" y="494178"/>
        <a:ext cx="1268251" cy="742472"/>
      </dsp:txXfrm>
    </dsp:sp>
    <dsp:sp modelId="{3F86E7FC-4C9E-4274-929B-45FA1223DB43}">
      <dsp:nvSpPr>
        <dsp:cNvPr id="0" name=""/>
        <dsp:cNvSpPr/>
      </dsp:nvSpPr>
      <dsp:spPr>
        <a:xfrm>
          <a:off x="5126355" y="702422"/>
          <a:ext cx="278663" cy="325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5126355" y="767619"/>
        <a:ext cx="195064" cy="195589"/>
      </dsp:txXfrm>
    </dsp:sp>
    <dsp:sp modelId="{49EB9170-F393-4893-B413-A310277F7E18}">
      <dsp:nvSpPr>
        <dsp:cNvPr id="0" name=""/>
        <dsp:cNvSpPr/>
      </dsp:nvSpPr>
      <dsp:spPr>
        <a:xfrm>
          <a:off x="5520690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distributeurs</a:t>
          </a:r>
          <a:endParaRPr lang="en-GB" sz="1400" kern="1200" dirty="0"/>
        </a:p>
      </dsp:txBody>
      <dsp:txXfrm>
        <a:off x="5543789" y="494178"/>
        <a:ext cx="1268251" cy="742472"/>
      </dsp:txXfrm>
    </dsp:sp>
    <dsp:sp modelId="{680847CD-FE92-4C8D-A756-FB0F03217F1C}">
      <dsp:nvSpPr>
        <dsp:cNvPr id="0" name=""/>
        <dsp:cNvSpPr/>
      </dsp:nvSpPr>
      <dsp:spPr>
        <a:xfrm>
          <a:off x="6966585" y="702422"/>
          <a:ext cx="278663" cy="325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6966585" y="767619"/>
        <a:ext cx="195064" cy="195589"/>
      </dsp:txXfrm>
    </dsp:sp>
    <dsp:sp modelId="{EEBA2816-173E-4E72-B50F-E843840045F7}">
      <dsp:nvSpPr>
        <dsp:cNvPr id="0" name=""/>
        <dsp:cNvSpPr/>
      </dsp:nvSpPr>
      <dsp:spPr>
        <a:xfrm>
          <a:off x="7360920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solidFill>
                <a:schemeClr val="tx2"/>
              </a:solidFill>
            </a:rPr>
            <a:t>winkels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7384019" y="494178"/>
        <a:ext cx="1268251" cy="742472"/>
      </dsp:txXfrm>
    </dsp:sp>
    <dsp:sp modelId="{31D66E46-F60A-408E-90E1-34D3F3DB78D5}">
      <dsp:nvSpPr>
        <dsp:cNvPr id="0" name=""/>
        <dsp:cNvSpPr/>
      </dsp:nvSpPr>
      <dsp:spPr>
        <a:xfrm>
          <a:off x="8806814" y="702422"/>
          <a:ext cx="278663" cy="325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8806814" y="767619"/>
        <a:ext cx="195064" cy="195589"/>
      </dsp:txXfrm>
    </dsp:sp>
    <dsp:sp modelId="{AD689D0A-A270-4B1D-A943-C34FD9E8A9AB}">
      <dsp:nvSpPr>
        <dsp:cNvPr id="0" name=""/>
        <dsp:cNvSpPr/>
      </dsp:nvSpPr>
      <dsp:spPr>
        <a:xfrm>
          <a:off x="9201149" y="471079"/>
          <a:ext cx="1314449" cy="7886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solidFill>
                <a:schemeClr val="tx2"/>
              </a:solidFill>
            </a:rPr>
            <a:t>consumenten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9224248" y="494178"/>
        <a:ext cx="1268251" cy="7424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F491E-A409-41F5-8909-DA4B554CE595}">
      <dsp:nvSpPr>
        <dsp:cNvPr id="0" name=""/>
        <dsp:cNvSpPr/>
      </dsp:nvSpPr>
      <dsp:spPr>
        <a:xfrm>
          <a:off x="5134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verkopen product</a:t>
          </a:r>
        </a:p>
      </dsp:txBody>
      <dsp:txXfrm>
        <a:off x="33106" y="297715"/>
        <a:ext cx="1535772" cy="899086"/>
      </dsp:txXfrm>
    </dsp:sp>
    <dsp:sp modelId="{9EDEF728-E322-4A9E-9C9B-AFD6A53D4ECD}">
      <dsp:nvSpPr>
        <dsp:cNvPr id="0" name=""/>
        <dsp:cNvSpPr/>
      </dsp:nvSpPr>
      <dsp:spPr>
        <a:xfrm>
          <a:off x="1756023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756023" y="628835"/>
        <a:ext cx="236210" cy="236847"/>
      </dsp:txXfrm>
    </dsp:sp>
    <dsp:sp modelId="{47AEA1E0-2B1A-414A-B9B0-DAB4D79F2BA4}">
      <dsp:nvSpPr>
        <dsp:cNvPr id="0" name=""/>
        <dsp:cNvSpPr/>
      </dsp:nvSpPr>
      <dsp:spPr>
        <a:xfrm>
          <a:off x="2233538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inkopen grondstoffen</a:t>
          </a:r>
        </a:p>
      </dsp:txBody>
      <dsp:txXfrm>
        <a:off x="2261510" y="297715"/>
        <a:ext cx="1535772" cy="899086"/>
      </dsp:txXfrm>
    </dsp:sp>
    <dsp:sp modelId="{D51AF974-BDB5-47D3-BC82-A7AC05FA18FB}">
      <dsp:nvSpPr>
        <dsp:cNvPr id="0" name=""/>
        <dsp:cNvSpPr/>
      </dsp:nvSpPr>
      <dsp:spPr>
        <a:xfrm>
          <a:off x="3984426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3984426" y="628835"/>
        <a:ext cx="236210" cy="236847"/>
      </dsp:txXfrm>
    </dsp:sp>
    <dsp:sp modelId="{EE93D4FE-418E-47D8-B7E8-DB5CD00352BB}">
      <dsp:nvSpPr>
        <dsp:cNvPr id="0" name=""/>
        <dsp:cNvSpPr/>
      </dsp:nvSpPr>
      <dsp:spPr>
        <a:xfrm>
          <a:off x="4461941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assembleren product</a:t>
          </a:r>
        </a:p>
      </dsp:txBody>
      <dsp:txXfrm>
        <a:off x="4489913" y="297715"/>
        <a:ext cx="1535772" cy="899086"/>
      </dsp:txXfrm>
    </dsp:sp>
    <dsp:sp modelId="{3DC95465-BD7C-4397-AA1C-5B55A685AFB9}">
      <dsp:nvSpPr>
        <dsp:cNvPr id="0" name=""/>
        <dsp:cNvSpPr/>
      </dsp:nvSpPr>
      <dsp:spPr>
        <a:xfrm>
          <a:off x="6212830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6212830" y="628835"/>
        <a:ext cx="236210" cy="236847"/>
      </dsp:txXfrm>
    </dsp:sp>
    <dsp:sp modelId="{D20645C0-7558-4F55-82AA-6460FC8B274D}">
      <dsp:nvSpPr>
        <dsp:cNvPr id="0" name=""/>
        <dsp:cNvSpPr/>
      </dsp:nvSpPr>
      <dsp:spPr>
        <a:xfrm>
          <a:off x="6690345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verifiëren product</a:t>
          </a:r>
        </a:p>
      </dsp:txBody>
      <dsp:txXfrm>
        <a:off x="6718317" y="297715"/>
        <a:ext cx="1535772" cy="899086"/>
      </dsp:txXfrm>
    </dsp:sp>
    <dsp:sp modelId="{D82CFCFE-B454-41A4-BDAF-9AB294FA73F1}">
      <dsp:nvSpPr>
        <dsp:cNvPr id="0" name=""/>
        <dsp:cNvSpPr/>
      </dsp:nvSpPr>
      <dsp:spPr>
        <a:xfrm>
          <a:off x="8441233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8441233" y="628835"/>
        <a:ext cx="236210" cy="236847"/>
      </dsp:txXfrm>
    </dsp:sp>
    <dsp:sp modelId="{E843D269-733C-441C-A8E2-CE6CB7B17A65}">
      <dsp:nvSpPr>
        <dsp:cNvPr id="0" name=""/>
        <dsp:cNvSpPr/>
      </dsp:nvSpPr>
      <dsp:spPr>
        <a:xfrm>
          <a:off x="8918748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distribueren product</a:t>
          </a:r>
        </a:p>
      </dsp:txBody>
      <dsp:txXfrm>
        <a:off x="8946720" y="297715"/>
        <a:ext cx="1535772" cy="89908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F491E-A409-41F5-8909-DA4B554CE595}">
      <dsp:nvSpPr>
        <dsp:cNvPr id="0" name=""/>
        <dsp:cNvSpPr/>
      </dsp:nvSpPr>
      <dsp:spPr>
        <a:xfrm>
          <a:off x="9242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verkopen dienst</a:t>
          </a:r>
        </a:p>
      </dsp:txBody>
      <dsp:txXfrm>
        <a:off x="53015" y="43773"/>
        <a:ext cx="2674852" cy="1406972"/>
      </dsp:txXfrm>
    </dsp:sp>
    <dsp:sp modelId="{9EDEF728-E322-4A9E-9C9B-AFD6A53D4ECD}">
      <dsp:nvSpPr>
        <dsp:cNvPr id="0" name=""/>
        <dsp:cNvSpPr/>
      </dsp:nvSpPr>
      <dsp:spPr>
        <a:xfrm>
          <a:off x="3047880" y="40472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3047880" y="541736"/>
        <a:ext cx="409940" cy="411044"/>
      </dsp:txXfrm>
    </dsp:sp>
    <dsp:sp modelId="{47AEA1E0-2B1A-414A-B9B0-DAB4D79F2BA4}">
      <dsp:nvSpPr>
        <dsp:cNvPr id="0" name=""/>
        <dsp:cNvSpPr/>
      </dsp:nvSpPr>
      <dsp:spPr>
        <a:xfrm>
          <a:off x="3876600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voorbereiden dienst</a:t>
          </a:r>
        </a:p>
      </dsp:txBody>
      <dsp:txXfrm>
        <a:off x="3920373" y="43773"/>
        <a:ext cx="2674852" cy="1406972"/>
      </dsp:txXfrm>
    </dsp:sp>
    <dsp:sp modelId="{D51AF974-BDB5-47D3-BC82-A7AC05FA18FB}">
      <dsp:nvSpPr>
        <dsp:cNvPr id="0" name=""/>
        <dsp:cNvSpPr/>
      </dsp:nvSpPr>
      <dsp:spPr>
        <a:xfrm>
          <a:off x="6915239" y="40472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6915239" y="541736"/>
        <a:ext cx="409940" cy="411044"/>
      </dsp:txXfrm>
    </dsp:sp>
    <dsp:sp modelId="{EE93D4FE-418E-47D8-B7E8-DB5CD00352BB}">
      <dsp:nvSpPr>
        <dsp:cNvPr id="0" name=""/>
        <dsp:cNvSpPr/>
      </dsp:nvSpPr>
      <dsp:spPr>
        <a:xfrm>
          <a:off x="7743958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leveren dienst</a:t>
          </a:r>
        </a:p>
      </dsp:txBody>
      <dsp:txXfrm>
        <a:off x="7787731" y="43773"/>
        <a:ext cx="2674852" cy="140697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6792D-C6F6-4309-8557-C5A25393C72F}">
      <dsp:nvSpPr>
        <dsp:cNvPr id="0" name=""/>
        <dsp:cNvSpPr/>
      </dsp:nvSpPr>
      <dsp:spPr>
        <a:xfrm>
          <a:off x="21624" y="1726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1. </a:t>
          </a:r>
          <a:br>
            <a:rPr lang="en-GB" sz="1100" kern="1200" dirty="0"/>
          </a:br>
          <a:r>
            <a:rPr lang="en-GB" sz="1100" kern="1200" dirty="0" err="1"/>
            <a:t>begrijpen</a:t>
          </a:r>
          <a:r>
            <a:rPr lang="en-GB" sz="1100" kern="1200" dirty="0"/>
            <a:t> </a:t>
          </a:r>
          <a:r>
            <a:rPr lang="en-GB" sz="1100" kern="1200" dirty="0" err="1"/>
            <a:t>probleem</a:t>
          </a:r>
          <a:endParaRPr lang="en-GB" sz="1100" kern="1200" dirty="0"/>
        </a:p>
      </dsp:txBody>
      <dsp:txXfrm>
        <a:off x="36606" y="16708"/>
        <a:ext cx="1864443" cy="481551"/>
      </dsp:txXfrm>
    </dsp:sp>
    <dsp:sp modelId="{28957B37-14D1-423A-A674-CFF5FA444190}">
      <dsp:nvSpPr>
        <dsp:cNvPr id="0" name=""/>
        <dsp:cNvSpPr/>
      </dsp:nvSpPr>
      <dsp:spPr>
        <a:xfrm rot="5400000">
          <a:off x="872919" y="526030"/>
          <a:ext cx="191818" cy="230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899774" y="545212"/>
        <a:ext cx="138110" cy="134273"/>
      </dsp:txXfrm>
    </dsp:sp>
    <dsp:sp modelId="{5E6C0D2E-8B1E-45F3-9A5E-6E0A9672AE6A}">
      <dsp:nvSpPr>
        <dsp:cNvPr id="0" name=""/>
        <dsp:cNvSpPr/>
      </dsp:nvSpPr>
      <dsp:spPr>
        <a:xfrm>
          <a:off x="21624" y="769000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2. </a:t>
          </a:r>
          <a:br>
            <a:rPr lang="en-GB" sz="1100" kern="1200" dirty="0"/>
          </a:br>
          <a:r>
            <a:rPr lang="en-GB" sz="1100" kern="1200" dirty="0" err="1"/>
            <a:t>vaststellen</a:t>
          </a:r>
          <a:r>
            <a:rPr lang="en-GB" sz="1100" kern="1200" dirty="0"/>
            <a:t> </a:t>
          </a:r>
          <a:r>
            <a:rPr lang="en-GB" sz="1100" kern="1200" dirty="0" err="1"/>
            <a:t>omvang</a:t>
          </a:r>
          <a:r>
            <a:rPr lang="en-GB" sz="1100" kern="1200" dirty="0"/>
            <a:t> (</a:t>
          </a:r>
          <a:r>
            <a:rPr lang="en-GB" sz="1100" kern="1200" dirty="0" err="1"/>
            <a:t>en</a:t>
          </a:r>
          <a:r>
            <a:rPr lang="en-GB" sz="1100" kern="1200" dirty="0"/>
            <a:t> impact)</a:t>
          </a:r>
        </a:p>
      </dsp:txBody>
      <dsp:txXfrm>
        <a:off x="36606" y="783982"/>
        <a:ext cx="1864443" cy="481551"/>
      </dsp:txXfrm>
    </dsp:sp>
    <dsp:sp modelId="{75AAB146-C605-4CE5-B492-676074F79475}">
      <dsp:nvSpPr>
        <dsp:cNvPr id="0" name=""/>
        <dsp:cNvSpPr/>
      </dsp:nvSpPr>
      <dsp:spPr>
        <a:xfrm rot="5400000">
          <a:off x="872919" y="1293304"/>
          <a:ext cx="191818" cy="230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899774" y="1312486"/>
        <a:ext cx="138110" cy="134273"/>
      </dsp:txXfrm>
    </dsp:sp>
    <dsp:sp modelId="{7E789C60-D118-4DB3-B71D-8EB7C8F4BCB0}">
      <dsp:nvSpPr>
        <dsp:cNvPr id="0" name=""/>
        <dsp:cNvSpPr/>
      </dsp:nvSpPr>
      <dsp:spPr>
        <a:xfrm>
          <a:off x="21624" y="1536274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3. </a:t>
          </a:r>
          <a:br>
            <a:rPr lang="en-GB" sz="1100" kern="1200" dirty="0"/>
          </a:br>
          <a:r>
            <a:rPr lang="en-GB" sz="1100" kern="1200" dirty="0" err="1"/>
            <a:t>vaststellen</a:t>
          </a:r>
          <a:r>
            <a:rPr lang="en-GB" sz="1100" kern="1200" dirty="0"/>
            <a:t> </a:t>
          </a:r>
          <a:r>
            <a:rPr lang="en-GB" sz="1100" kern="1200" dirty="0" err="1"/>
            <a:t>oorzaak</a:t>
          </a:r>
          <a:endParaRPr lang="en-GB" sz="1100" kern="1200" dirty="0"/>
        </a:p>
      </dsp:txBody>
      <dsp:txXfrm>
        <a:off x="36606" y="1551256"/>
        <a:ext cx="1864443" cy="481551"/>
      </dsp:txXfrm>
    </dsp:sp>
    <dsp:sp modelId="{FA518B88-CD7C-4503-A1AE-DE68C75B241B}">
      <dsp:nvSpPr>
        <dsp:cNvPr id="0" name=""/>
        <dsp:cNvSpPr/>
      </dsp:nvSpPr>
      <dsp:spPr>
        <a:xfrm rot="5400000">
          <a:off x="872919" y="2060577"/>
          <a:ext cx="191818" cy="230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899774" y="2079759"/>
        <a:ext cx="138110" cy="134273"/>
      </dsp:txXfrm>
    </dsp:sp>
    <dsp:sp modelId="{02E65146-DBC0-4309-ADAA-425C36861034}">
      <dsp:nvSpPr>
        <dsp:cNvPr id="0" name=""/>
        <dsp:cNvSpPr/>
      </dsp:nvSpPr>
      <dsp:spPr>
        <a:xfrm>
          <a:off x="21624" y="2303547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4. </a:t>
          </a:r>
          <a:br>
            <a:rPr lang="en-GB" sz="1100" kern="1200" dirty="0"/>
          </a:br>
          <a:r>
            <a:rPr lang="en-GB" sz="1100" kern="1200" dirty="0" err="1"/>
            <a:t>bepalen</a:t>
          </a:r>
          <a:r>
            <a:rPr lang="en-GB" sz="1100" kern="1200" dirty="0"/>
            <a:t> </a:t>
          </a:r>
          <a:r>
            <a:rPr lang="en-GB" sz="1100" kern="1200" dirty="0" err="1"/>
            <a:t>maatregelen</a:t>
          </a:r>
          <a:endParaRPr lang="en-GB" sz="1100" kern="1200" dirty="0"/>
        </a:p>
      </dsp:txBody>
      <dsp:txXfrm>
        <a:off x="36606" y="2318529"/>
        <a:ext cx="1864443" cy="481551"/>
      </dsp:txXfrm>
    </dsp:sp>
    <dsp:sp modelId="{8581525A-6F0B-464A-BB60-5ED4C944430C}">
      <dsp:nvSpPr>
        <dsp:cNvPr id="0" name=""/>
        <dsp:cNvSpPr/>
      </dsp:nvSpPr>
      <dsp:spPr>
        <a:xfrm rot="5400000">
          <a:off x="872919" y="2827851"/>
          <a:ext cx="191818" cy="230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899774" y="2847033"/>
        <a:ext cx="138110" cy="134273"/>
      </dsp:txXfrm>
    </dsp:sp>
    <dsp:sp modelId="{C8AC6FF3-D2FA-4C30-9A09-F9A91098F7C5}">
      <dsp:nvSpPr>
        <dsp:cNvPr id="0" name=""/>
        <dsp:cNvSpPr/>
      </dsp:nvSpPr>
      <dsp:spPr>
        <a:xfrm>
          <a:off x="21624" y="3070821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5. </a:t>
          </a:r>
          <a:br>
            <a:rPr lang="en-GB" sz="1100" kern="1200" dirty="0"/>
          </a:br>
          <a:r>
            <a:rPr lang="en-GB" sz="1100" kern="1200" dirty="0" err="1"/>
            <a:t>implementeren</a:t>
          </a:r>
          <a:r>
            <a:rPr lang="en-GB" sz="1100" kern="1200" dirty="0"/>
            <a:t> </a:t>
          </a:r>
          <a:r>
            <a:rPr lang="en-GB" sz="1100" kern="1200" dirty="0" err="1"/>
            <a:t>maatregelen</a:t>
          </a:r>
          <a:endParaRPr lang="en-GB" sz="1100" kern="1200" dirty="0"/>
        </a:p>
      </dsp:txBody>
      <dsp:txXfrm>
        <a:off x="36606" y="3085803"/>
        <a:ext cx="1864443" cy="481551"/>
      </dsp:txXfrm>
    </dsp:sp>
    <dsp:sp modelId="{C48CFCBE-18E5-4935-8732-E0AB4D66F0E8}">
      <dsp:nvSpPr>
        <dsp:cNvPr id="0" name=""/>
        <dsp:cNvSpPr/>
      </dsp:nvSpPr>
      <dsp:spPr>
        <a:xfrm rot="5400000">
          <a:off x="872919" y="3595125"/>
          <a:ext cx="191818" cy="2301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899774" y="3614307"/>
        <a:ext cx="138110" cy="134273"/>
      </dsp:txXfrm>
    </dsp:sp>
    <dsp:sp modelId="{00BAB998-360C-441F-B76C-6F916B12D447}">
      <dsp:nvSpPr>
        <dsp:cNvPr id="0" name=""/>
        <dsp:cNvSpPr/>
      </dsp:nvSpPr>
      <dsp:spPr>
        <a:xfrm>
          <a:off x="21624" y="3838095"/>
          <a:ext cx="1894407" cy="51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6. </a:t>
          </a:r>
          <a:br>
            <a:rPr lang="en-GB" sz="1100" kern="1200" dirty="0"/>
          </a:br>
          <a:r>
            <a:rPr lang="en-GB" sz="1100" kern="1200" dirty="0" err="1"/>
            <a:t>verifiëren</a:t>
          </a:r>
          <a:r>
            <a:rPr lang="en-GB" sz="1100" kern="1200" dirty="0"/>
            <a:t> </a:t>
          </a:r>
          <a:r>
            <a:rPr lang="en-GB" sz="1100" kern="1200" dirty="0" err="1"/>
            <a:t>maatregelen</a:t>
          </a:r>
          <a:endParaRPr lang="en-GB" sz="1100" kern="1200" dirty="0"/>
        </a:p>
      </dsp:txBody>
      <dsp:txXfrm>
        <a:off x="36606" y="3853077"/>
        <a:ext cx="1864443" cy="48155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EA6AD-E4A0-4F76-99AE-FB2F43A2646A}">
      <dsp:nvSpPr>
        <dsp:cNvPr id="0" name=""/>
        <dsp:cNvSpPr/>
      </dsp:nvSpPr>
      <dsp:spPr>
        <a:xfrm>
          <a:off x="3066" y="216073"/>
          <a:ext cx="1489025" cy="8934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[</a:t>
          </a:r>
          <a:r>
            <a:rPr lang="en-GB" sz="1700" kern="1200" dirty="0" err="1"/>
            <a:t>voorgaand</a:t>
          </a:r>
          <a:r>
            <a:rPr lang="en-GB" sz="1700" kern="1200" dirty="0"/>
            <a:t> process]</a:t>
          </a:r>
        </a:p>
      </dsp:txBody>
      <dsp:txXfrm>
        <a:off x="29233" y="242240"/>
        <a:ext cx="1436691" cy="841081"/>
      </dsp:txXfrm>
    </dsp:sp>
    <dsp:sp modelId="{525C26DC-A778-4F26-B2EA-D3CF73ADF880}">
      <dsp:nvSpPr>
        <dsp:cNvPr id="0" name=""/>
        <dsp:cNvSpPr/>
      </dsp:nvSpPr>
      <dsp:spPr>
        <a:xfrm>
          <a:off x="1640994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640994" y="551998"/>
        <a:ext cx="220971" cy="221566"/>
      </dsp:txXfrm>
    </dsp:sp>
    <dsp:sp modelId="{A5225DE0-6C07-492B-BB2D-4A456BFC15DA}">
      <dsp:nvSpPr>
        <dsp:cNvPr id="0" name=""/>
        <dsp:cNvSpPr/>
      </dsp:nvSpPr>
      <dsp:spPr>
        <a:xfrm>
          <a:off x="2087702" y="216073"/>
          <a:ext cx="1489025" cy="893415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input</a:t>
          </a:r>
        </a:p>
      </dsp:txBody>
      <dsp:txXfrm>
        <a:off x="2305765" y="346911"/>
        <a:ext cx="1052899" cy="631739"/>
      </dsp:txXfrm>
    </dsp:sp>
    <dsp:sp modelId="{706A3793-3DEA-4D30-ACA0-60DCF4539377}">
      <dsp:nvSpPr>
        <dsp:cNvPr id="0" name=""/>
        <dsp:cNvSpPr/>
      </dsp:nvSpPr>
      <dsp:spPr>
        <a:xfrm>
          <a:off x="3725630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725630" y="551998"/>
        <a:ext cx="220971" cy="221566"/>
      </dsp:txXfrm>
    </dsp:sp>
    <dsp:sp modelId="{616C2B68-9628-4111-ABA0-A5DE02763E09}">
      <dsp:nvSpPr>
        <dsp:cNvPr id="0" name=""/>
        <dsp:cNvSpPr/>
      </dsp:nvSpPr>
      <dsp:spPr>
        <a:xfrm>
          <a:off x="4172337" y="216073"/>
          <a:ext cx="2170924" cy="8934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[process]</a:t>
          </a:r>
        </a:p>
      </dsp:txBody>
      <dsp:txXfrm>
        <a:off x="4619045" y="216073"/>
        <a:ext cx="1277509" cy="893415"/>
      </dsp:txXfrm>
    </dsp:sp>
    <dsp:sp modelId="{73757CDE-63B2-4866-A5A1-B276B34B59C7}">
      <dsp:nvSpPr>
        <dsp:cNvPr id="0" name=""/>
        <dsp:cNvSpPr/>
      </dsp:nvSpPr>
      <dsp:spPr>
        <a:xfrm>
          <a:off x="6492164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492164" y="551998"/>
        <a:ext cx="220971" cy="221566"/>
      </dsp:txXfrm>
    </dsp:sp>
    <dsp:sp modelId="{55099C6B-644B-41C3-B985-90A0CC0FF206}">
      <dsp:nvSpPr>
        <dsp:cNvPr id="0" name=""/>
        <dsp:cNvSpPr/>
      </dsp:nvSpPr>
      <dsp:spPr>
        <a:xfrm>
          <a:off x="6938872" y="216073"/>
          <a:ext cx="1489025" cy="893415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(</a:t>
          </a:r>
          <a:r>
            <a:rPr lang="en-GB" sz="1700" kern="1200" dirty="0" err="1"/>
            <a:t>beoogd</a:t>
          </a:r>
          <a:r>
            <a:rPr lang="en-GB" sz="1700" kern="1200" dirty="0"/>
            <a:t>) </a:t>
          </a:r>
          <a:r>
            <a:rPr lang="en-GB" sz="1700" kern="1200" dirty="0" err="1"/>
            <a:t>resultaat</a:t>
          </a:r>
          <a:endParaRPr lang="en-GB" sz="1700" kern="1200" dirty="0"/>
        </a:p>
      </dsp:txBody>
      <dsp:txXfrm>
        <a:off x="7156935" y="346911"/>
        <a:ext cx="1052899" cy="631739"/>
      </dsp:txXfrm>
    </dsp:sp>
    <dsp:sp modelId="{1053A799-38FE-4A5E-BF62-1E0D8C383ED8}">
      <dsp:nvSpPr>
        <dsp:cNvPr id="0" name=""/>
        <dsp:cNvSpPr/>
      </dsp:nvSpPr>
      <dsp:spPr>
        <a:xfrm>
          <a:off x="8577567" y="478142"/>
          <a:ext cx="317298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8577567" y="551998"/>
        <a:ext cx="222109" cy="221566"/>
      </dsp:txXfrm>
    </dsp:sp>
    <dsp:sp modelId="{D9CF6187-DF85-4866-A396-2191607784C7}">
      <dsp:nvSpPr>
        <dsp:cNvPr id="0" name=""/>
        <dsp:cNvSpPr/>
      </dsp:nvSpPr>
      <dsp:spPr>
        <a:xfrm>
          <a:off x="9026574" y="216073"/>
          <a:ext cx="1489025" cy="8934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[</a:t>
          </a:r>
          <a:r>
            <a:rPr lang="en-GB" sz="1700" kern="1200" dirty="0" err="1"/>
            <a:t>opvolgend</a:t>
          </a:r>
          <a:r>
            <a:rPr lang="en-GB" sz="1700" kern="1200" dirty="0"/>
            <a:t> process]</a:t>
          </a:r>
        </a:p>
      </dsp:txBody>
      <dsp:txXfrm>
        <a:off x="9052741" y="242240"/>
        <a:ext cx="1436691" cy="8410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6792D-C6F6-4309-8557-C5A25393C72F}">
      <dsp:nvSpPr>
        <dsp:cNvPr id="0" name=""/>
        <dsp:cNvSpPr/>
      </dsp:nvSpPr>
      <dsp:spPr>
        <a:xfrm>
          <a:off x="257486" y="2124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1.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1]</a:t>
          </a:r>
        </a:p>
      </dsp:txBody>
      <dsp:txXfrm>
        <a:off x="280635" y="25273"/>
        <a:ext cx="1376385" cy="744081"/>
      </dsp:txXfrm>
    </dsp:sp>
    <dsp:sp modelId="{28957B37-14D1-423A-A674-CFF5FA444190}">
      <dsp:nvSpPr>
        <dsp:cNvPr id="0" name=""/>
        <dsp:cNvSpPr/>
      </dsp:nvSpPr>
      <dsp:spPr>
        <a:xfrm rot="5400000">
          <a:off x="820632" y="81226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841902"/>
        <a:ext cx="213402" cy="207474"/>
      </dsp:txXfrm>
    </dsp:sp>
    <dsp:sp modelId="{5E6C0D2E-8B1E-45F3-9A5E-6E0A9672AE6A}">
      <dsp:nvSpPr>
        <dsp:cNvPr id="0" name=""/>
        <dsp:cNvSpPr/>
      </dsp:nvSpPr>
      <dsp:spPr>
        <a:xfrm>
          <a:off x="257486" y="1187694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2.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2]</a:t>
          </a:r>
        </a:p>
      </dsp:txBody>
      <dsp:txXfrm>
        <a:off x="280635" y="1210843"/>
        <a:ext cx="1376385" cy="744081"/>
      </dsp:txXfrm>
    </dsp:sp>
    <dsp:sp modelId="{75AAB146-C605-4CE5-B492-676074F79475}">
      <dsp:nvSpPr>
        <dsp:cNvPr id="0" name=""/>
        <dsp:cNvSpPr/>
      </dsp:nvSpPr>
      <dsp:spPr>
        <a:xfrm rot="5400000">
          <a:off x="820632" y="199783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2027472"/>
        <a:ext cx="213402" cy="207474"/>
      </dsp:txXfrm>
    </dsp:sp>
    <dsp:sp modelId="{7E789C60-D118-4DB3-B71D-8EB7C8F4BCB0}">
      <dsp:nvSpPr>
        <dsp:cNvPr id="0" name=""/>
        <dsp:cNvSpPr/>
      </dsp:nvSpPr>
      <dsp:spPr>
        <a:xfrm>
          <a:off x="257486" y="2373263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3.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3]</a:t>
          </a:r>
        </a:p>
      </dsp:txBody>
      <dsp:txXfrm>
        <a:off x="280635" y="2396412"/>
        <a:ext cx="1376385" cy="744081"/>
      </dsp:txXfrm>
    </dsp:sp>
    <dsp:sp modelId="{F21BCBFC-B6C0-44EC-9BC1-745B1E39D949}">
      <dsp:nvSpPr>
        <dsp:cNvPr id="0" name=""/>
        <dsp:cNvSpPr/>
      </dsp:nvSpPr>
      <dsp:spPr>
        <a:xfrm rot="5400000">
          <a:off x="820632" y="318340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3213042"/>
        <a:ext cx="213402" cy="207474"/>
      </dsp:txXfrm>
    </dsp:sp>
    <dsp:sp modelId="{7B167B24-5021-40FC-A354-6D92D5C9ADE9}">
      <dsp:nvSpPr>
        <dsp:cNvPr id="0" name=""/>
        <dsp:cNvSpPr/>
      </dsp:nvSpPr>
      <dsp:spPr>
        <a:xfrm>
          <a:off x="257486" y="3558833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4.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4]</a:t>
          </a:r>
        </a:p>
      </dsp:txBody>
      <dsp:txXfrm>
        <a:off x="280635" y="3581982"/>
        <a:ext cx="1376385" cy="74408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EA6AD-E4A0-4F76-99AE-FB2F43A2646A}">
      <dsp:nvSpPr>
        <dsp:cNvPr id="0" name=""/>
        <dsp:cNvSpPr/>
      </dsp:nvSpPr>
      <dsp:spPr>
        <a:xfrm>
          <a:off x="3066" y="195134"/>
          <a:ext cx="1489025" cy="935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distributie</a:t>
          </a:r>
          <a:endParaRPr lang="en-GB" sz="1700" kern="1200" dirty="0"/>
        </a:p>
      </dsp:txBody>
      <dsp:txXfrm>
        <a:off x="30460" y="222528"/>
        <a:ext cx="1434237" cy="880506"/>
      </dsp:txXfrm>
    </dsp:sp>
    <dsp:sp modelId="{525C26DC-A778-4F26-B2EA-D3CF73ADF880}">
      <dsp:nvSpPr>
        <dsp:cNvPr id="0" name=""/>
        <dsp:cNvSpPr/>
      </dsp:nvSpPr>
      <dsp:spPr>
        <a:xfrm>
          <a:off x="1640994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640994" y="551998"/>
        <a:ext cx="220971" cy="221566"/>
      </dsp:txXfrm>
    </dsp:sp>
    <dsp:sp modelId="{A5225DE0-6C07-492B-BB2D-4A456BFC15DA}">
      <dsp:nvSpPr>
        <dsp:cNvPr id="0" name=""/>
        <dsp:cNvSpPr/>
      </dsp:nvSpPr>
      <dsp:spPr>
        <a:xfrm>
          <a:off x="2087702" y="195134"/>
          <a:ext cx="1489025" cy="935294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probleem</a:t>
          </a:r>
          <a:r>
            <a:rPr lang="en-GB" sz="1700" kern="1200" dirty="0"/>
            <a:t> melding</a:t>
          </a:r>
        </a:p>
      </dsp:txBody>
      <dsp:txXfrm>
        <a:off x="2305765" y="332105"/>
        <a:ext cx="1052899" cy="661352"/>
      </dsp:txXfrm>
    </dsp:sp>
    <dsp:sp modelId="{706A3793-3DEA-4D30-ACA0-60DCF4539377}">
      <dsp:nvSpPr>
        <dsp:cNvPr id="0" name=""/>
        <dsp:cNvSpPr/>
      </dsp:nvSpPr>
      <dsp:spPr>
        <a:xfrm>
          <a:off x="3725630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725630" y="551998"/>
        <a:ext cx="220971" cy="221566"/>
      </dsp:txXfrm>
    </dsp:sp>
    <dsp:sp modelId="{616C2B68-9628-4111-ABA0-A5DE02763E09}">
      <dsp:nvSpPr>
        <dsp:cNvPr id="0" name=""/>
        <dsp:cNvSpPr/>
      </dsp:nvSpPr>
      <dsp:spPr>
        <a:xfrm>
          <a:off x="4172337" y="195134"/>
          <a:ext cx="2170924" cy="93529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nazorg</a:t>
          </a:r>
          <a:endParaRPr lang="en-GB" sz="1700" kern="1200" dirty="0"/>
        </a:p>
      </dsp:txBody>
      <dsp:txXfrm>
        <a:off x="4639984" y="195134"/>
        <a:ext cx="1235630" cy="935294"/>
      </dsp:txXfrm>
    </dsp:sp>
    <dsp:sp modelId="{73757CDE-63B2-4866-A5A1-B276B34B59C7}">
      <dsp:nvSpPr>
        <dsp:cNvPr id="0" name=""/>
        <dsp:cNvSpPr/>
      </dsp:nvSpPr>
      <dsp:spPr>
        <a:xfrm>
          <a:off x="6492164" y="478142"/>
          <a:ext cx="315673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492164" y="551998"/>
        <a:ext cx="220971" cy="221566"/>
      </dsp:txXfrm>
    </dsp:sp>
    <dsp:sp modelId="{55099C6B-644B-41C3-B985-90A0CC0FF206}">
      <dsp:nvSpPr>
        <dsp:cNvPr id="0" name=""/>
        <dsp:cNvSpPr/>
      </dsp:nvSpPr>
      <dsp:spPr>
        <a:xfrm>
          <a:off x="6938872" y="195134"/>
          <a:ext cx="1489025" cy="935294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oplossing</a:t>
          </a:r>
          <a:endParaRPr lang="en-GB" sz="1700" kern="1200" dirty="0"/>
        </a:p>
      </dsp:txBody>
      <dsp:txXfrm>
        <a:off x="7156935" y="332105"/>
        <a:ext cx="1052899" cy="661352"/>
      </dsp:txXfrm>
    </dsp:sp>
    <dsp:sp modelId="{1053A799-38FE-4A5E-BF62-1E0D8C383ED8}">
      <dsp:nvSpPr>
        <dsp:cNvPr id="0" name=""/>
        <dsp:cNvSpPr/>
      </dsp:nvSpPr>
      <dsp:spPr>
        <a:xfrm>
          <a:off x="8577567" y="478142"/>
          <a:ext cx="317298" cy="369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8577567" y="551998"/>
        <a:ext cx="222109" cy="221566"/>
      </dsp:txXfrm>
    </dsp:sp>
    <dsp:sp modelId="{D9CF6187-DF85-4866-A396-2191607784C7}">
      <dsp:nvSpPr>
        <dsp:cNvPr id="0" name=""/>
        <dsp:cNvSpPr/>
      </dsp:nvSpPr>
      <dsp:spPr>
        <a:xfrm>
          <a:off x="9026574" y="195134"/>
          <a:ext cx="1489025" cy="935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klant</a:t>
          </a:r>
          <a:endParaRPr lang="en-GB" sz="1700" kern="1200" dirty="0"/>
        </a:p>
      </dsp:txBody>
      <dsp:txXfrm>
        <a:off x="9053968" y="222528"/>
        <a:ext cx="1434237" cy="88050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6792D-C6F6-4309-8557-C5A25393C72F}">
      <dsp:nvSpPr>
        <dsp:cNvPr id="0" name=""/>
        <dsp:cNvSpPr/>
      </dsp:nvSpPr>
      <dsp:spPr>
        <a:xfrm>
          <a:off x="257486" y="2124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1.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1]</a:t>
          </a:r>
        </a:p>
      </dsp:txBody>
      <dsp:txXfrm>
        <a:off x="280635" y="25273"/>
        <a:ext cx="1376385" cy="744081"/>
      </dsp:txXfrm>
    </dsp:sp>
    <dsp:sp modelId="{28957B37-14D1-423A-A674-CFF5FA444190}">
      <dsp:nvSpPr>
        <dsp:cNvPr id="0" name=""/>
        <dsp:cNvSpPr/>
      </dsp:nvSpPr>
      <dsp:spPr>
        <a:xfrm rot="5400000">
          <a:off x="820632" y="81226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841902"/>
        <a:ext cx="213402" cy="207474"/>
      </dsp:txXfrm>
    </dsp:sp>
    <dsp:sp modelId="{5E6C0D2E-8B1E-45F3-9A5E-6E0A9672AE6A}">
      <dsp:nvSpPr>
        <dsp:cNvPr id="0" name=""/>
        <dsp:cNvSpPr/>
      </dsp:nvSpPr>
      <dsp:spPr>
        <a:xfrm>
          <a:off x="257486" y="1187694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2.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2]</a:t>
          </a:r>
        </a:p>
      </dsp:txBody>
      <dsp:txXfrm>
        <a:off x="280635" y="1210843"/>
        <a:ext cx="1376385" cy="744081"/>
      </dsp:txXfrm>
    </dsp:sp>
    <dsp:sp modelId="{75AAB146-C605-4CE5-B492-676074F79475}">
      <dsp:nvSpPr>
        <dsp:cNvPr id="0" name=""/>
        <dsp:cNvSpPr/>
      </dsp:nvSpPr>
      <dsp:spPr>
        <a:xfrm rot="5400000">
          <a:off x="820632" y="199783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2027472"/>
        <a:ext cx="213402" cy="207474"/>
      </dsp:txXfrm>
    </dsp:sp>
    <dsp:sp modelId="{7E789C60-D118-4DB3-B71D-8EB7C8F4BCB0}">
      <dsp:nvSpPr>
        <dsp:cNvPr id="0" name=""/>
        <dsp:cNvSpPr/>
      </dsp:nvSpPr>
      <dsp:spPr>
        <a:xfrm>
          <a:off x="257486" y="2373263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3.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3]</a:t>
          </a:r>
        </a:p>
      </dsp:txBody>
      <dsp:txXfrm>
        <a:off x="280635" y="2396412"/>
        <a:ext cx="1376385" cy="744081"/>
      </dsp:txXfrm>
    </dsp:sp>
    <dsp:sp modelId="{F21BCBFC-B6C0-44EC-9BC1-745B1E39D949}">
      <dsp:nvSpPr>
        <dsp:cNvPr id="0" name=""/>
        <dsp:cNvSpPr/>
      </dsp:nvSpPr>
      <dsp:spPr>
        <a:xfrm rot="5400000">
          <a:off x="820632" y="318340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862127" y="3213042"/>
        <a:ext cx="213402" cy="207474"/>
      </dsp:txXfrm>
    </dsp:sp>
    <dsp:sp modelId="{7B167B24-5021-40FC-A354-6D92D5C9ADE9}">
      <dsp:nvSpPr>
        <dsp:cNvPr id="0" name=""/>
        <dsp:cNvSpPr/>
      </dsp:nvSpPr>
      <dsp:spPr>
        <a:xfrm>
          <a:off x="257486" y="3558833"/>
          <a:ext cx="142268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4. </a:t>
          </a:r>
          <a:br>
            <a:rPr lang="en-GB" sz="1900" kern="1200" dirty="0"/>
          </a:br>
          <a:r>
            <a:rPr lang="en-GB" sz="1900" kern="1200" dirty="0"/>
            <a:t>[</a:t>
          </a:r>
          <a:r>
            <a:rPr lang="en-GB" sz="1900" kern="1200" dirty="0" err="1"/>
            <a:t>activiteit</a:t>
          </a:r>
          <a:r>
            <a:rPr lang="en-GB" sz="1900" kern="1200" dirty="0"/>
            <a:t> 4]</a:t>
          </a:r>
        </a:p>
      </dsp:txBody>
      <dsp:txXfrm>
        <a:off x="280635" y="3581982"/>
        <a:ext cx="1376385" cy="7440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A392B-25B0-4910-B731-CBA36537CC20}">
      <dsp:nvSpPr>
        <dsp:cNvPr id="0" name=""/>
        <dsp:cNvSpPr/>
      </dsp:nvSpPr>
      <dsp:spPr>
        <a:xfrm>
          <a:off x="1049584" y="27461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Planning van wijzigingen, Ontwerp en ontwikkeling</a:t>
          </a:r>
        </a:p>
      </dsp:txBody>
      <dsp:txXfrm>
        <a:off x="1194458" y="172335"/>
        <a:ext cx="699515" cy="699515"/>
      </dsp:txXfrm>
    </dsp:sp>
    <dsp:sp modelId="{489D6366-BF75-4F6A-9AE6-5B51BB547CE6}">
      <dsp:nvSpPr>
        <dsp:cNvPr id="0" name=""/>
        <dsp:cNvSpPr/>
      </dsp:nvSpPr>
      <dsp:spPr>
        <a:xfrm rot="2700000">
          <a:off x="1932553" y="874654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1944078" y="913605"/>
        <a:ext cx="183627" cy="200326"/>
      </dsp:txXfrm>
    </dsp:sp>
    <dsp:sp modelId="{9350DB33-E57B-402B-B005-18EF041DF23B}">
      <dsp:nvSpPr>
        <dsp:cNvPr id="0" name=""/>
        <dsp:cNvSpPr/>
      </dsp:nvSpPr>
      <dsp:spPr>
        <a:xfrm>
          <a:off x="2099083" y="1076959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Leiderschap </a:t>
          </a:r>
        </a:p>
      </dsp:txBody>
      <dsp:txXfrm>
        <a:off x="2243957" y="1221833"/>
        <a:ext cx="699515" cy="699515"/>
      </dsp:txXfrm>
    </dsp:sp>
    <dsp:sp modelId="{B80D9A4A-7A65-4944-A4CE-CA37F798B20D}">
      <dsp:nvSpPr>
        <dsp:cNvPr id="0" name=""/>
        <dsp:cNvSpPr/>
      </dsp:nvSpPr>
      <dsp:spPr>
        <a:xfrm rot="8100000">
          <a:off x="1943053" y="1924152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 rot="10800000">
        <a:off x="2010225" y="1963103"/>
        <a:ext cx="183627" cy="200326"/>
      </dsp:txXfrm>
    </dsp:sp>
    <dsp:sp modelId="{C5B7ED90-44F8-4E94-8765-CE040F9064F7}">
      <dsp:nvSpPr>
        <dsp:cNvPr id="0" name=""/>
        <dsp:cNvSpPr/>
      </dsp:nvSpPr>
      <dsp:spPr>
        <a:xfrm>
          <a:off x="1049584" y="2126458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Planning, Ondersteuning</a:t>
          </a:r>
        </a:p>
      </dsp:txBody>
      <dsp:txXfrm>
        <a:off x="1194458" y="2271332"/>
        <a:ext cx="699515" cy="699515"/>
      </dsp:txXfrm>
    </dsp:sp>
    <dsp:sp modelId="{BB394B06-8A74-4E38-90B4-9DE527FD51E9}">
      <dsp:nvSpPr>
        <dsp:cNvPr id="0" name=""/>
        <dsp:cNvSpPr/>
      </dsp:nvSpPr>
      <dsp:spPr>
        <a:xfrm rot="13500000">
          <a:off x="893554" y="1934652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 rot="10800000">
        <a:off x="960726" y="2029251"/>
        <a:ext cx="183627" cy="200326"/>
      </dsp:txXfrm>
    </dsp:sp>
    <dsp:sp modelId="{F71DECA2-6B2C-4A00-AC53-595C63B9C596}">
      <dsp:nvSpPr>
        <dsp:cNvPr id="0" name=""/>
        <dsp:cNvSpPr/>
      </dsp:nvSpPr>
      <dsp:spPr>
        <a:xfrm>
          <a:off x="86" y="1076959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Analyse en evaluatie, management review</a:t>
          </a:r>
        </a:p>
      </dsp:txBody>
      <dsp:txXfrm>
        <a:off x="144960" y="1221833"/>
        <a:ext cx="699515" cy="699515"/>
      </dsp:txXfrm>
    </dsp:sp>
    <dsp:sp modelId="{67FC5234-B99C-4BBB-A5DF-FE83E15FD1BC}">
      <dsp:nvSpPr>
        <dsp:cNvPr id="0" name=""/>
        <dsp:cNvSpPr/>
      </dsp:nvSpPr>
      <dsp:spPr>
        <a:xfrm rot="18900000">
          <a:off x="883055" y="885153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894580" y="979752"/>
        <a:ext cx="183627" cy="200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A392B-25B0-4910-B731-CBA36537CC20}">
      <dsp:nvSpPr>
        <dsp:cNvPr id="0" name=""/>
        <dsp:cNvSpPr/>
      </dsp:nvSpPr>
      <dsp:spPr>
        <a:xfrm>
          <a:off x="1049584" y="27461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Planning, Ondersteuning</a:t>
          </a:r>
        </a:p>
      </dsp:txBody>
      <dsp:txXfrm>
        <a:off x="1194458" y="172335"/>
        <a:ext cx="699515" cy="699515"/>
      </dsp:txXfrm>
    </dsp:sp>
    <dsp:sp modelId="{489D6366-BF75-4F6A-9AE6-5B51BB547CE6}">
      <dsp:nvSpPr>
        <dsp:cNvPr id="0" name=""/>
        <dsp:cNvSpPr/>
      </dsp:nvSpPr>
      <dsp:spPr>
        <a:xfrm rot="2700000">
          <a:off x="1932553" y="874654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1944078" y="913605"/>
        <a:ext cx="183627" cy="200326"/>
      </dsp:txXfrm>
    </dsp:sp>
    <dsp:sp modelId="{9350DB33-E57B-402B-B005-18EF041DF23B}">
      <dsp:nvSpPr>
        <dsp:cNvPr id="0" name=""/>
        <dsp:cNvSpPr/>
      </dsp:nvSpPr>
      <dsp:spPr>
        <a:xfrm>
          <a:off x="2099083" y="1076959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Uitvoering </a:t>
          </a:r>
        </a:p>
      </dsp:txBody>
      <dsp:txXfrm>
        <a:off x="2243957" y="1221833"/>
        <a:ext cx="699515" cy="699515"/>
      </dsp:txXfrm>
    </dsp:sp>
    <dsp:sp modelId="{B80D9A4A-7A65-4944-A4CE-CA37F798B20D}">
      <dsp:nvSpPr>
        <dsp:cNvPr id="0" name=""/>
        <dsp:cNvSpPr/>
      </dsp:nvSpPr>
      <dsp:spPr>
        <a:xfrm rot="8100000">
          <a:off x="1943053" y="1924152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 rot="10800000">
        <a:off x="2010225" y="1963103"/>
        <a:ext cx="183627" cy="200326"/>
      </dsp:txXfrm>
    </dsp:sp>
    <dsp:sp modelId="{C5B7ED90-44F8-4E94-8765-CE040F9064F7}">
      <dsp:nvSpPr>
        <dsp:cNvPr id="0" name=""/>
        <dsp:cNvSpPr/>
      </dsp:nvSpPr>
      <dsp:spPr>
        <a:xfrm>
          <a:off x="1049584" y="2126458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Monitoren, meten, analyseren en evalueren, interne audits</a:t>
          </a:r>
        </a:p>
      </dsp:txBody>
      <dsp:txXfrm>
        <a:off x="1194458" y="2271332"/>
        <a:ext cx="699515" cy="699515"/>
      </dsp:txXfrm>
    </dsp:sp>
    <dsp:sp modelId="{BB394B06-8A74-4E38-90B4-9DE527FD51E9}">
      <dsp:nvSpPr>
        <dsp:cNvPr id="0" name=""/>
        <dsp:cNvSpPr/>
      </dsp:nvSpPr>
      <dsp:spPr>
        <a:xfrm rot="13500000">
          <a:off x="893554" y="1934652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 rot="10800000">
        <a:off x="960726" y="2029251"/>
        <a:ext cx="183627" cy="200326"/>
      </dsp:txXfrm>
    </dsp:sp>
    <dsp:sp modelId="{F71DECA2-6B2C-4A00-AC53-595C63B9C596}">
      <dsp:nvSpPr>
        <dsp:cNvPr id="0" name=""/>
        <dsp:cNvSpPr/>
      </dsp:nvSpPr>
      <dsp:spPr>
        <a:xfrm>
          <a:off x="86" y="1076959"/>
          <a:ext cx="989263" cy="9892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800" kern="1200" noProof="0" dirty="0"/>
            <a:t>Corrigerende maatregelen</a:t>
          </a:r>
        </a:p>
      </dsp:txBody>
      <dsp:txXfrm>
        <a:off x="144960" y="1221833"/>
        <a:ext cx="699515" cy="699515"/>
      </dsp:txXfrm>
    </dsp:sp>
    <dsp:sp modelId="{67FC5234-B99C-4BBB-A5DF-FE83E15FD1BC}">
      <dsp:nvSpPr>
        <dsp:cNvPr id="0" name=""/>
        <dsp:cNvSpPr/>
      </dsp:nvSpPr>
      <dsp:spPr>
        <a:xfrm rot="18900000">
          <a:off x="883055" y="885153"/>
          <a:ext cx="262324" cy="3338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894580" y="979752"/>
        <a:ext cx="183627" cy="2003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1BF371-4D43-4C5B-8C42-C79ECBBFFC40}">
      <dsp:nvSpPr>
        <dsp:cNvPr id="0" name=""/>
        <dsp:cNvSpPr/>
      </dsp:nvSpPr>
      <dsp:spPr>
        <a:xfrm>
          <a:off x="3597728" y="1032711"/>
          <a:ext cx="216502" cy="948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8488"/>
              </a:lnTo>
              <a:lnTo>
                <a:pt x="216502" y="948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06AD06-0751-42FB-9B24-04233D3F8286}">
      <dsp:nvSpPr>
        <dsp:cNvPr id="0" name=""/>
        <dsp:cNvSpPr/>
      </dsp:nvSpPr>
      <dsp:spPr>
        <a:xfrm>
          <a:off x="3381225" y="1032711"/>
          <a:ext cx="216502" cy="948488"/>
        </a:xfrm>
        <a:custGeom>
          <a:avLst/>
          <a:gdLst/>
          <a:ahLst/>
          <a:cxnLst/>
          <a:rect l="0" t="0" r="0" b="0"/>
          <a:pathLst>
            <a:path>
              <a:moveTo>
                <a:pt x="216502" y="0"/>
              </a:moveTo>
              <a:lnTo>
                <a:pt x="216502" y="948488"/>
              </a:lnTo>
              <a:lnTo>
                <a:pt x="0" y="948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FBC07-A34B-4FF0-B83A-E562AD7B6C44}">
      <dsp:nvSpPr>
        <dsp:cNvPr id="0" name=""/>
        <dsp:cNvSpPr/>
      </dsp:nvSpPr>
      <dsp:spPr>
        <a:xfrm>
          <a:off x="3597728" y="1032711"/>
          <a:ext cx="2494936" cy="1896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0473"/>
              </a:lnTo>
              <a:lnTo>
                <a:pt x="2494936" y="1680473"/>
              </a:lnTo>
              <a:lnTo>
                <a:pt x="2494936" y="18969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D2A974-95D1-4A93-BC0D-298C7DB1EA08}">
      <dsp:nvSpPr>
        <dsp:cNvPr id="0" name=""/>
        <dsp:cNvSpPr/>
      </dsp:nvSpPr>
      <dsp:spPr>
        <a:xfrm>
          <a:off x="3552008" y="1032711"/>
          <a:ext cx="91440" cy="18969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69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D8B56-58E0-4AC0-9A02-D6D7173E590A}">
      <dsp:nvSpPr>
        <dsp:cNvPr id="0" name=""/>
        <dsp:cNvSpPr/>
      </dsp:nvSpPr>
      <dsp:spPr>
        <a:xfrm>
          <a:off x="1102792" y="1032711"/>
          <a:ext cx="2494936" cy="1896976"/>
        </a:xfrm>
        <a:custGeom>
          <a:avLst/>
          <a:gdLst/>
          <a:ahLst/>
          <a:cxnLst/>
          <a:rect l="0" t="0" r="0" b="0"/>
          <a:pathLst>
            <a:path>
              <a:moveTo>
                <a:pt x="2494936" y="0"/>
              </a:moveTo>
              <a:lnTo>
                <a:pt x="2494936" y="1680473"/>
              </a:lnTo>
              <a:lnTo>
                <a:pt x="0" y="1680473"/>
              </a:lnTo>
              <a:lnTo>
                <a:pt x="0" y="18969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3A2DD-AD34-4733-B30C-8A1C9654E75D}">
      <dsp:nvSpPr>
        <dsp:cNvPr id="0" name=""/>
        <dsp:cNvSpPr/>
      </dsp:nvSpPr>
      <dsp:spPr>
        <a:xfrm>
          <a:off x="2566763" y="1746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Directie</a:t>
          </a:r>
        </a:p>
      </dsp:txBody>
      <dsp:txXfrm>
        <a:off x="2566763" y="1746"/>
        <a:ext cx="2061930" cy="1030965"/>
      </dsp:txXfrm>
    </dsp:sp>
    <dsp:sp modelId="{45C5D982-50B2-4849-8AAA-98570D520526}">
      <dsp:nvSpPr>
        <dsp:cNvPr id="0" name=""/>
        <dsp:cNvSpPr/>
      </dsp:nvSpPr>
      <dsp:spPr>
        <a:xfrm>
          <a:off x="71827" y="2929687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Verkoop</a:t>
          </a:r>
        </a:p>
      </dsp:txBody>
      <dsp:txXfrm>
        <a:off x="71827" y="2929687"/>
        <a:ext cx="2061930" cy="1030965"/>
      </dsp:txXfrm>
    </dsp:sp>
    <dsp:sp modelId="{2B239EB6-3FD6-4ADA-8A52-58868E9D73DA}">
      <dsp:nvSpPr>
        <dsp:cNvPr id="0" name=""/>
        <dsp:cNvSpPr/>
      </dsp:nvSpPr>
      <dsp:spPr>
        <a:xfrm>
          <a:off x="2566763" y="2929687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Bedrijfsbureau</a:t>
          </a:r>
        </a:p>
      </dsp:txBody>
      <dsp:txXfrm>
        <a:off x="2566763" y="2929687"/>
        <a:ext cx="2061930" cy="1030965"/>
      </dsp:txXfrm>
    </dsp:sp>
    <dsp:sp modelId="{92B8F312-C191-4349-AB51-B56371D0449F}">
      <dsp:nvSpPr>
        <dsp:cNvPr id="0" name=""/>
        <dsp:cNvSpPr/>
      </dsp:nvSpPr>
      <dsp:spPr>
        <a:xfrm>
          <a:off x="5061699" y="2929687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Productie</a:t>
          </a:r>
        </a:p>
      </dsp:txBody>
      <dsp:txXfrm>
        <a:off x="5061699" y="2929687"/>
        <a:ext cx="2061930" cy="1030965"/>
      </dsp:txXfrm>
    </dsp:sp>
    <dsp:sp modelId="{1C3652D7-8E55-4DCD-BC2B-55042250EE40}">
      <dsp:nvSpPr>
        <dsp:cNvPr id="0" name=""/>
        <dsp:cNvSpPr/>
      </dsp:nvSpPr>
      <dsp:spPr>
        <a:xfrm>
          <a:off x="1319295" y="1465716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Fin. administratie</a:t>
          </a:r>
        </a:p>
      </dsp:txBody>
      <dsp:txXfrm>
        <a:off x="1319295" y="1465716"/>
        <a:ext cx="2061930" cy="1030965"/>
      </dsp:txXfrm>
    </dsp:sp>
    <dsp:sp modelId="{839BFAB9-E74A-46D0-A6AE-2A9D5BCF0D3D}">
      <dsp:nvSpPr>
        <dsp:cNvPr id="0" name=""/>
        <dsp:cNvSpPr/>
      </dsp:nvSpPr>
      <dsp:spPr>
        <a:xfrm>
          <a:off x="3814231" y="1465716"/>
          <a:ext cx="2061930" cy="10309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Kwaliteitsmanagement</a:t>
          </a:r>
        </a:p>
      </dsp:txBody>
      <dsp:txXfrm>
        <a:off x="3814231" y="1465716"/>
        <a:ext cx="2061930" cy="10309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EA6AD-E4A0-4F76-99AE-FB2F43A2646A}">
      <dsp:nvSpPr>
        <dsp:cNvPr id="0" name=""/>
        <dsp:cNvSpPr/>
      </dsp:nvSpPr>
      <dsp:spPr>
        <a:xfrm>
          <a:off x="5310" y="66803"/>
          <a:ext cx="1455650" cy="1191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doelgroep</a:t>
          </a:r>
          <a:endParaRPr lang="en-GB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wetgever</a:t>
          </a:r>
          <a:endParaRPr lang="en-GB" sz="1500" kern="1200" dirty="0"/>
        </a:p>
      </dsp:txBody>
      <dsp:txXfrm>
        <a:off x="40221" y="101714"/>
        <a:ext cx="1385828" cy="1122134"/>
      </dsp:txXfrm>
    </dsp:sp>
    <dsp:sp modelId="{525C26DC-A778-4F26-B2EA-D3CF73ADF880}">
      <dsp:nvSpPr>
        <dsp:cNvPr id="0" name=""/>
        <dsp:cNvSpPr/>
      </dsp:nvSpPr>
      <dsp:spPr>
        <a:xfrm>
          <a:off x="1606525" y="482280"/>
          <a:ext cx="308597" cy="361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606525" y="554480"/>
        <a:ext cx="216018" cy="216601"/>
      </dsp:txXfrm>
    </dsp:sp>
    <dsp:sp modelId="{A5225DE0-6C07-492B-BB2D-4A456BFC15DA}">
      <dsp:nvSpPr>
        <dsp:cNvPr id="0" name=""/>
        <dsp:cNvSpPr/>
      </dsp:nvSpPr>
      <dsp:spPr>
        <a:xfrm>
          <a:off x="2043221" y="66803"/>
          <a:ext cx="1455650" cy="1191956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globale</a:t>
          </a:r>
          <a:r>
            <a:rPr lang="en-GB" sz="1500" kern="1200" dirty="0"/>
            <a:t> </a:t>
          </a:r>
          <a:r>
            <a:rPr lang="en-GB" sz="1500" kern="1200" dirty="0" err="1"/>
            <a:t>eisen</a:t>
          </a:r>
          <a:endParaRPr lang="en-GB" sz="1500" kern="1200" dirty="0"/>
        </a:p>
      </dsp:txBody>
      <dsp:txXfrm>
        <a:off x="2256396" y="241361"/>
        <a:ext cx="1029300" cy="842840"/>
      </dsp:txXfrm>
    </dsp:sp>
    <dsp:sp modelId="{706A3793-3DEA-4D30-ACA0-60DCF4539377}">
      <dsp:nvSpPr>
        <dsp:cNvPr id="0" name=""/>
        <dsp:cNvSpPr/>
      </dsp:nvSpPr>
      <dsp:spPr>
        <a:xfrm>
          <a:off x="3644436" y="482280"/>
          <a:ext cx="308597" cy="361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3644436" y="554480"/>
        <a:ext cx="216018" cy="216601"/>
      </dsp:txXfrm>
    </dsp:sp>
    <dsp:sp modelId="{616C2B68-9628-4111-ABA0-A5DE02763E09}">
      <dsp:nvSpPr>
        <dsp:cNvPr id="0" name=""/>
        <dsp:cNvSpPr/>
      </dsp:nvSpPr>
      <dsp:spPr>
        <a:xfrm>
          <a:off x="4081132" y="66803"/>
          <a:ext cx="2353335" cy="11919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ontwerpen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ontwikkelen</a:t>
          </a:r>
          <a:endParaRPr lang="en-GB" sz="1500" kern="1200" dirty="0"/>
        </a:p>
      </dsp:txBody>
      <dsp:txXfrm>
        <a:off x="4677110" y="66803"/>
        <a:ext cx="1161379" cy="1191956"/>
      </dsp:txXfrm>
    </dsp:sp>
    <dsp:sp modelId="{73757CDE-63B2-4866-A5A1-B276B34B59C7}">
      <dsp:nvSpPr>
        <dsp:cNvPr id="0" name=""/>
        <dsp:cNvSpPr/>
      </dsp:nvSpPr>
      <dsp:spPr>
        <a:xfrm>
          <a:off x="6580033" y="482280"/>
          <a:ext cx="308597" cy="361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6580033" y="554480"/>
        <a:ext cx="216018" cy="216601"/>
      </dsp:txXfrm>
    </dsp:sp>
    <dsp:sp modelId="{55099C6B-644B-41C3-B985-90A0CC0FF206}">
      <dsp:nvSpPr>
        <dsp:cNvPr id="0" name=""/>
        <dsp:cNvSpPr/>
      </dsp:nvSpPr>
      <dsp:spPr>
        <a:xfrm>
          <a:off x="7016728" y="66803"/>
          <a:ext cx="1455650" cy="1191956"/>
        </a:xfrm>
        <a:prstGeom prst="ellipse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ingericht</a:t>
          </a:r>
          <a:r>
            <a:rPr lang="en-GB" sz="1500" kern="1200" dirty="0"/>
            <a:t> </a:t>
          </a:r>
          <a:r>
            <a:rPr lang="en-GB" sz="1500" kern="1200" dirty="0" err="1"/>
            <a:t>productie-proces</a:t>
          </a:r>
          <a:endParaRPr lang="en-GB" sz="1500" kern="1200" dirty="0"/>
        </a:p>
      </dsp:txBody>
      <dsp:txXfrm>
        <a:off x="7229903" y="241361"/>
        <a:ext cx="1029300" cy="842840"/>
      </dsp:txXfrm>
    </dsp:sp>
    <dsp:sp modelId="{1053A799-38FE-4A5E-BF62-1E0D8C383ED8}">
      <dsp:nvSpPr>
        <dsp:cNvPr id="0" name=""/>
        <dsp:cNvSpPr/>
      </dsp:nvSpPr>
      <dsp:spPr>
        <a:xfrm>
          <a:off x="8619118" y="482280"/>
          <a:ext cx="311088" cy="361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8619118" y="554480"/>
        <a:ext cx="217762" cy="216601"/>
      </dsp:txXfrm>
    </dsp:sp>
    <dsp:sp modelId="{D9CF6187-DF85-4866-A396-2191607784C7}">
      <dsp:nvSpPr>
        <dsp:cNvPr id="0" name=""/>
        <dsp:cNvSpPr/>
      </dsp:nvSpPr>
      <dsp:spPr>
        <a:xfrm>
          <a:off x="9059338" y="66803"/>
          <a:ext cx="1455650" cy="1191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productie-afdeling</a:t>
          </a:r>
          <a:endParaRPr lang="en-GB" sz="1500" kern="1200" dirty="0"/>
        </a:p>
      </dsp:txBody>
      <dsp:txXfrm>
        <a:off x="9094249" y="101714"/>
        <a:ext cx="1385828" cy="11221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6792D-C6F6-4309-8557-C5A25393C72F}">
      <dsp:nvSpPr>
        <dsp:cNvPr id="0" name=""/>
        <dsp:cNvSpPr/>
      </dsp:nvSpPr>
      <dsp:spPr>
        <a:xfrm>
          <a:off x="12962" y="2124"/>
          <a:ext cx="1911731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1. </a:t>
          </a:r>
          <a:br>
            <a:rPr lang="en-GB" sz="1500" kern="1200" dirty="0"/>
          </a:br>
          <a:r>
            <a:rPr lang="en-GB" sz="1500" kern="1200" dirty="0" err="1"/>
            <a:t>bepalen</a:t>
          </a:r>
          <a:r>
            <a:rPr lang="en-GB" sz="1500" kern="1200" dirty="0"/>
            <a:t> </a:t>
          </a:r>
          <a:r>
            <a:rPr lang="en-GB" sz="1500" kern="1200" dirty="0" err="1"/>
            <a:t>doelstellingen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huidige</a:t>
          </a:r>
          <a:r>
            <a:rPr lang="en-GB" sz="1500" kern="1200" dirty="0"/>
            <a:t> </a:t>
          </a:r>
          <a:r>
            <a:rPr lang="en-GB" sz="1500" kern="1200" dirty="0" err="1"/>
            <a:t>situatie</a:t>
          </a:r>
          <a:endParaRPr lang="en-GB" sz="1500" kern="1200" dirty="0"/>
        </a:p>
      </dsp:txBody>
      <dsp:txXfrm>
        <a:off x="36111" y="25273"/>
        <a:ext cx="1865433" cy="744081"/>
      </dsp:txXfrm>
    </dsp:sp>
    <dsp:sp modelId="{28957B37-14D1-423A-A674-CFF5FA444190}">
      <dsp:nvSpPr>
        <dsp:cNvPr id="0" name=""/>
        <dsp:cNvSpPr/>
      </dsp:nvSpPr>
      <dsp:spPr>
        <a:xfrm rot="5400000">
          <a:off x="820632" y="81226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-5400000">
        <a:off x="862127" y="841902"/>
        <a:ext cx="213402" cy="207474"/>
      </dsp:txXfrm>
    </dsp:sp>
    <dsp:sp modelId="{5E6C0D2E-8B1E-45F3-9A5E-6E0A9672AE6A}">
      <dsp:nvSpPr>
        <dsp:cNvPr id="0" name=""/>
        <dsp:cNvSpPr/>
      </dsp:nvSpPr>
      <dsp:spPr>
        <a:xfrm>
          <a:off x="12962" y="1187694"/>
          <a:ext cx="1911731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2. </a:t>
          </a:r>
          <a:br>
            <a:rPr lang="en-GB" sz="1500" kern="1200" dirty="0"/>
          </a:br>
          <a:r>
            <a:rPr lang="en-GB" sz="1500" kern="1200" dirty="0" err="1"/>
            <a:t>ontwikkelen</a:t>
          </a:r>
          <a:r>
            <a:rPr lang="en-GB" sz="1500" kern="1200" dirty="0"/>
            <a:t> plan</a:t>
          </a:r>
        </a:p>
      </dsp:txBody>
      <dsp:txXfrm>
        <a:off x="36111" y="1210843"/>
        <a:ext cx="1865433" cy="744081"/>
      </dsp:txXfrm>
    </dsp:sp>
    <dsp:sp modelId="{75AAB146-C605-4CE5-B492-676074F79475}">
      <dsp:nvSpPr>
        <dsp:cNvPr id="0" name=""/>
        <dsp:cNvSpPr/>
      </dsp:nvSpPr>
      <dsp:spPr>
        <a:xfrm rot="5400000">
          <a:off x="820632" y="199783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-5400000">
        <a:off x="862127" y="2027472"/>
        <a:ext cx="213402" cy="207474"/>
      </dsp:txXfrm>
    </dsp:sp>
    <dsp:sp modelId="{7E789C60-D118-4DB3-B71D-8EB7C8F4BCB0}">
      <dsp:nvSpPr>
        <dsp:cNvPr id="0" name=""/>
        <dsp:cNvSpPr/>
      </dsp:nvSpPr>
      <dsp:spPr>
        <a:xfrm>
          <a:off x="12962" y="2373263"/>
          <a:ext cx="1911731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3. </a:t>
          </a:r>
          <a:br>
            <a:rPr lang="en-GB" sz="1500" kern="1200" dirty="0"/>
          </a:br>
          <a:r>
            <a:rPr lang="en-GB" sz="1500" kern="1200" dirty="0" err="1"/>
            <a:t>implementeren</a:t>
          </a:r>
          <a:r>
            <a:rPr lang="en-GB" sz="1500" kern="1200" dirty="0"/>
            <a:t> </a:t>
          </a:r>
          <a:r>
            <a:rPr lang="en-GB" sz="1500" kern="1200" dirty="0" err="1"/>
            <a:t>wijziging</a:t>
          </a:r>
          <a:r>
            <a:rPr lang="en-GB" sz="1500" kern="1200" dirty="0"/>
            <a:t>(</a:t>
          </a:r>
          <a:r>
            <a:rPr lang="en-GB" sz="1500" kern="1200" dirty="0" err="1"/>
            <a:t>en</a:t>
          </a:r>
          <a:r>
            <a:rPr lang="en-GB" sz="1500" kern="1200" dirty="0"/>
            <a:t>)</a:t>
          </a:r>
        </a:p>
      </dsp:txBody>
      <dsp:txXfrm>
        <a:off x="36111" y="2396412"/>
        <a:ext cx="1865433" cy="744081"/>
      </dsp:txXfrm>
    </dsp:sp>
    <dsp:sp modelId="{FA518B88-CD7C-4503-A1AE-DE68C75B241B}">
      <dsp:nvSpPr>
        <dsp:cNvPr id="0" name=""/>
        <dsp:cNvSpPr/>
      </dsp:nvSpPr>
      <dsp:spPr>
        <a:xfrm rot="5400000">
          <a:off x="820632" y="318340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-5400000">
        <a:off x="862127" y="3213042"/>
        <a:ext cx="213402" cy="207474"/>
      </dsp:txXfrm>
    </dsp:sp>
    <dsp:sp modelId="{02E65146-DBC0-4309-ADAA-425C36861034}">
      <dsp:nvSpPr>
        <dsp:cNvPr id="0" name=""/>
        <dsp:cNvSpPr/>
      </dsp:nvSpPr>
      <dsp:spPr>
        <a:xfrm>
          <a:off x="12962" y="3558833"/>
          <a:ext cx="1911731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4. </a:t>
          </a:r>
          <a:br>
            <a:rPr lang="en-GB" sz="1500" kern="1200" dirty="0"/>
          </a:br>
          <a:r>
            <a:rPr lang="en-GB" sz="1500" kern="1200" dirty="0" err="1"/>
            <a:t>evalueren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bijsturen</a:t>
          </a:r>
          <a:endParaRPr lang="en-GB" sz="1500" kern="1200" dirty="0"/>
        </a:p>
      </dsp:txBody>
      <dsp:txXfrm>
        <a:off x="36111" y="3581982"/>
        <a:ext cx="1865433" cy="7440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F491E-A409-41F5-8909-DA4B554CE595}">
      <dsp:nvSpPr>
        <dsp:cNvPr id="0" name=""/>
        <dsp:cNvSpPr/>
      </dsp:nvSpPr>
      <dsp:spPr>
        <a:xfrm>
          <a:off x="5134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verkopen product</a:t>
          </a:r>
        </a:p>
      </dsp:txBody>
      <dsp:txXfrm>
        <a:off x="33106" y="297715"/>
        <a:ext cx="1535772" cy="899086"/>
      </dsp:txXfrm>
    </dsp:sp>
    <dsp:sp modelId="{9EDEF728-E322-4A9E-9C9B-AFD6A53D4ECD}">
      <dsp:nvSpPr>
        <dsp:cNvPr id="0" name=""/>
        <dsp:cNvSpPr/>
      </dsp:nvSpPr>
      <dsp:spPr>
        <a:xfrm>
          <a:off x="1756023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756023" y="628835"/>
        <a:ext cx="236210" cy="236847"/>
      </dsp:txXfrm>
    </dsp:sp>
    <dsp:sp modelId="{47AEA1E0-2B1A-414A-B9B0-DAB4D79F2BA4}">
      <dsp:nvSpPr>
        <dsp:cNvPr id="0" name=""/>
        <dsp:cNvSpPr/>
      </dsp:nvSpPr>
      <dsp:spPr>
        <a:xfrm>
          <a:off x="2233538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inkopen grondstoffen</a:t>
          </a:r>
        </a:p>
      </dsp:txBody>
      <dsp:txXfrm>
        <a:off x="2261510" y="297715"/>
        <a:ext cx="1535772" cy="899086"/>
      </dsp:txXfrm>
    </dsp:sp>
    <dsp:sp modelId="{D51AF974-BDB5-47D3-BC82-A7AC05FA18FB}">
      <dsp:nvSpPr>
        <dsp:cNvPr id="0" name=""/>
        <dsp:cNvSpPr/>
      </dsp:nvSpPr>
      <dsp:spPr>
        <a:xfrm>
          <a:off x="3984426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3984426" y="628835"/>
        <a:ext cx="236210" cy="236847"/>
      </dsp:txXfrm>
    </dsp:sp>
    <dsp:sp modelId="{EE93D4FE-418E-47D8-B7E8-DB5CD00352BB}">
      <dsp:nvSpPr>
        <dsp:cNvPr id="0" name=""/>
        <dsp:cNvSpPr/>
      </dsp:nvSpPr>
      <dsp:spPr>
        <a:xfrm>
          <a:off x="4461941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assembleren product</a:t>
          </a:r>
        </a:p>
      </dsp:txBody>
      <dsp:txXfrm>
        <a:off x="4489913" y="297715"/>
        <a:ext cx="1535772" cy="899086"/>
      </dsp:txXfrm>
    </dsp:sp>
    <dsp:sp modelId="{3DC95465-BD7C-4397-AA1C-5B55A685AFB9}">
      <dsp:nvSpPr>
        <dsp:cNvPr id="0" name=""/>
        <dsp:cNvSpPr/>
      </dsp:nvSpPr>
      <dsp:spPr>
        <a:xfrm>
          <a:off x="6212830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6212830" y="628835"/>
        <a:ext cx="236210" cy="236847"/>
      </dsp:txXfrm>
    </dsp:sp>
    <dsp:sp modelId="{D20645C0-7558-4F55-82AA-6460FC8B274D}">
      <dsp:nvSpPr>
        <dsp:cNvPr id="0" name=""/>
        <dsp:cNvSpPr/>
      </dsp:nvSpPr>
      <dsp:spPr>
        <a:xfrm>
          <a:off x="6690345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verifiëren product</a:t>
          </a:r>
        </a:p>
      </dsp:txBody>
      <dsp:txXfrm>
        <a:off x="6718317" y="297715"/>
        <a:ext cx="1535772" cy="899086"/>
      </dsp:txXfrm>
    </dsp:sp>
    <dsp:sp modelId="{D82CFCFE-B454-41A4-BDAF-9AB294FA73F1}">
      <dsp:nvSpPr>
        <dsp:cNvPr id="0" name=""/>
        <dsp:cNvSpPr/>
      </dsp:nvSpPr>
      <dsp:spPr>
        <a:xfrm>
          <a:off x="8441233" y="54988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8441233" y="628835"/>
        <a:ext cx="236210" cy="236847"/>
      </dsp:txXfrm>
    </dsp:sp>
    <dsp:sp modelId="{E843D269-733C-441C-A8E2-CE6CB7B17A65}">
      <dsp:nvSpPr>
        <dsp:cNvPr id="0" name=""/>
        <dsp:cNvSpPr/>
      </dsp:nvSpPr>
      <dsp:spPr>
        <a:xfrm>
          <a:off x="8918748" y="26974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noProof="0" dirty="0"/>
            <a:t>distribueren product</a:t>
          </a:r>
        </a:p>
      </dsp:txBody>
      <dsp:txXfrm>
        <a:off x="8946720" y="297715"/>
        <a:ext cx="1535772" cy="8990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F491E-A409-41F5-8909-DA4B554CE595}">
      <dsp:nvSpPr>
        <dsp:cNvPr id="0" name=""/>
        <dsp:cNvSpPr/>
      </dsp:nvSpPr>
      <dsp:spPr>
        <a:xfrm>
          <a:off x="9242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verkopen dienst</a:t>
          </a:r>
        </a:p>
      </dsp:txBody>
      <dsp:txXfrm>
        <a:off x="53015" y="43773"/>
        <a:ext cx="2674852" cy="1406972"/>
      </dsp:txXfrm>
    </dsp:sp>
    <dsp:sp modelId="{9EDEF728-E322-4A9E-9C9B-AFD6A53D4ECD}">
      <dsp:nvSpPr>
        <dsp:cNvPr id="0" name=""/>
        <dsp:cNvSpPr/>
      </dsp:nvSpPr>
      <dsp:spPr>
        <a:xfrm>
          <a:off x="3047880" y="40472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3047880" y="541736"/>
        <a:ext cx="409940" cy="411044"/>
      </dsp:txXfrm>
    </dsp:sp>
    <dsp:sp modelId="{47AEA1E0-2B1A-414A-B9B0-DAB4D79F2BA4}">
      <dsp:nvSpPr>
        <dsp:cNvPr id="0" name=""/>
        <dsp:cNvSpPr/>
      </dsp:nvSpPr>
      <dsp:spPr>
        <a:xfrm>
          <a:off x="3876600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voorbereiden dienst</a:t>
          </a:r>
        </a:p>
      </dsp:txBody>
      <dsp:txXfrm>
        <a:off x="3920373" y="43773"/>
        <a:ext cx="2674852" cy="1406972"/>
      </dsp:txXfrm>
    </dsp:sp>
    <dsp:sp modelId="{D51AF974-BDB5-47D3-BC82-A7AC05FA18FB}">
      <dsp:nvSpPr>
        <dsp:cNvPr id="0" name=""/>
        <dsp:cNvSpPr/>
      </dsp:nvSpPr>
      <dsp:spPr>
        <a:xfrm>
          <a:off x="6915239" y="40472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6915239" y="541736"/>
        <a:ext cx="409940" cy="411044"/>
      </dsp:txXfrm>
    </dsp:sp>
    <dsp:sp modelId="{EE93D4FE-418E-47D8-B7E8-DB5CD00352BB}">
      <dsp:nvSpPr>
        <dsp:cNvPr id="0" name=""/>
        <dsp:cNvSpPr/>
      </dsp:nvSpPr>
      <dsp:spPr>
        <a:xfrm>
          <a:off x="7743958" y="0"/>
          <a:ext cx="2762398" cy="1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noProof="0" dirty="0"/>
            <a:t>leveren dienst</a:t>
          </a:r>
        </a:p>
      </dsp:txBody>
      <dsp:txXfrm>
        <a:off x="7787731" y="43773"/>
        <a:ext cx="2674852" cy="14069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6792D-C6F6-4309-8557-C5A25393C72F}">
      <dsp:nvSpPr>
        <dsp:cNvPr id="0" name=""/>
        <dsp:cNvSpPr/>
      </dsp:nvSpPr>
      <dsp:spPr>
        <a:xfrm>
          <a:off x="0" y="0"/>
          <a:ext cx="1937657" cy="1087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1. </a:t>
          </a:r>
          <a:br>
            <a:rPr lang="en-GB" sz="2000" kern="1200" dirty="0"/>
          </a:br>
          <a:r>
            <a:rPr lang="en-GB" sz="2000" kern="1200" dirty="0" err="1"/>
            <a:t>voorbereiden</a:t>
          </a:r>
          <a:r>
            <a:rPr lang="en-GB" sz="2000" kern="1200" dirty="0"/>
            <a:t> interne audit</a:t>
          </a:r>
        </a:p>
      </dsp:txBody>
      <dsp:txXfrm>
        <a:off x="31862" y="31862"/>
        <a:ext cx="1873933" cy="1024110"/>
      </dsp:txXfrm>
    </dsp:sp>
    <dsp:sp modelId="{28957B37-14D1-423A-A674-CFF5FA444190}">
      <dsp:nvSpPr>
        <dsp:cNvPr id="0" name=""/>
        <dsp:cNvSpPr/>
      </dsp:nvSpPr>
      <dsp:spPr>
        <a:xfrm rot="5400000">
          <a:off x="764859" y="1115030"/>
          <a:ext cx="407937" cy="489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821971" y="1155824"/>
        <a:ext cx="293715" cy="285556"/>
      </dsp:txXfrm>
    </dsp:sp>
    <dsp:sp modelId="{5E6C0D2E-8B1E-45F3-9A5E-6E0A9672AE6A}">
      <dsp:nvSpPr>
        <dsp:cNvPr id="0" name=""/>
        <dsp:cNvSpPr/>
      </dsp:nvSpPr>
      <dsp:spPr>
        <a:xfrm>
          <a:off x="0" y="1631751"/>
          <a:ext cx="1937657" cy="1087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2. </a:t>
          </a:r>
          <a:br>
            <a:rPr lang="en-GB" sz="2000" kern="1200" dirty="0"/>
          </a:br>
          <a:r>
            <a:rPr lang="en-GB" sz="2000" kern="1200" dirty="0" err="1"/>
            <a:t>uitvoeren</a:t>
          </a:r>
          <a:r>
            <a:rPr lang="en-GB" sz="2000" kern="1200" dirty="0"/>
            <a:t> interne audit</a:t>
          </a:r>
        </a:p>
      </dsp:txBody>
      <dsp:txXfrm>
        <a:off x="31862" y="1663613"/>
        <a:ext cx="1873933" cy="1024110"/>
      </dsp:txXfrm>
    </dsp:sp>
    <dsp:sp modelId="{75AAB146-C605-4CE5-B492-676074F79475}">
      <dsp:nvSpPr>
        <dsp:cNvPr id="0" name=""/>
        <dsp:cNvSpPr/>
      </dsp:nvSpPr>
      <dsp:spPr>
        <a:xfrm rot="5400000">
          <a:off x="764859" y="2746782"/>
          <a:ext cx="407937" cy="489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821971" y="2787576"/>
        <a:ext cx="293715" cy="285556"/>
      </dsp:txXfrm>
    </dsp:sp>
    <dsp:sp modelId="{7E789C60-D118-4DB3-B71D-8EB7C8F4BCB0}">
      <dsp:nvSpPr>
        <dsp:cNvPr id="0" name=""/>
        <dsp:cNvSpPr/>
      </dsp:nvSpPr>
      <dsp:spPr>
        <a:xfrm>
          <a:off x="0" y="3263503"/>
          <a:ext cx="1937657" cy="1087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3. </a:t>
          </a:r>
          <a:br>
            <a:rPr lang="en-GB" sz="2000" kern="1200" dirty="0"/>
          </a:br>
          <a:r>
            <a:rPr lang="en-GB" sz="2000" kern="1200" dirty="0" err="1"/>
            <a:t>rapporteren</a:t>
          </a:r>
          <a:r>
            <a:rPr lang="en-GB" sz="2000" kern="1200" dirty="0"/>
            <a:t> interne audit</a:t>
          </a:r>
        </a:p>
      </dsp:txBody>
      <dsp:txXfrm>
        <a:off x="31862" y="3295365"/>
        <a:ext cx="1873933" cy="10241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73724-8C2A-E517-50E1-98B6B2BE7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D6B5C7D-8983-43EB-DB7D-FC8BB8F39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A088AE-7298-EA27-DE3D-1979AA44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1CC2E6-37E4-354D-DC42-5877133BD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E24727-F885-5A67-5B50-E2443846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2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C4E9A-7419-E80C-7E82-CB6E6FC5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24B41BE-C293-D7B6-A74C-1A3CF5914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34E7E1-2F60-648F-965B-FA2FC1F6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EF5D27-B6D3-70F0-F54F-972E3DE7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12D4FB-46B9-9FA2-5247-AD5C803E2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918B935-EF28-CACD-4673-F4D96A78B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9B42DE-CF9F-60A3-CE27-26C091DC1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A84932-23DA-EB5A-7BE0-916C67219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6C15ED-84FF-4C29-6E6E-647950B6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0C6E26-F20F-D881-69E8-3F2968A1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4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8B27F-F7C4-7D6E-983C-7BF253C4A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CB466E-3834-3725-37F4-DBE277D13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7FB60-6658-1A91-20D7-F30CC5077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F8FC5F-E0CD-B5DA-F8A8-7836D37A7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D4E289-900D-F00C-80A2-7254B94F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5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A164EB-3DDC-1810-B0E6-F4C1161D0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0908FA2-A0FA-5949-2084-9351FE536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D219D5-CEF6-78D4-CF12-58068980A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2BE4DF-2C69-F453-26F9-0B1668B9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482FD4-41E7-0382-6561-D428F0855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02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62252-FEAB-4E87-1802-BA8591F84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84CE0B-F42A-F9AF-D0BB-8B647AB9D8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1260958-4707-1706-007C-6F499D1D8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144D979-7492-A7F9-4943-AFBA9DFDD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C2D436A-37DB-340D-F44F-465758BC8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3CCD417-ABFE-44B9-EEC0-94E018D19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2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F3DA7A-3F60-4E98-B89C-9FAE12197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A06D11-720B-C76A-8683-A515D387D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F609F83-DB43-EC75-208D-BB6C36808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0D68522-125F-47BB-E00C-B88B4E53B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B6CF723-A1E7-B956-BECB-74332E395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6422F38-EB5A-9FD0-52DE-E6952724E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6DBA11F-DAA1-9657-B396-3B01FA1B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F2773DA-4CF1-E632-2843-BF6BEED34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3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835E5-FFBA-2620-769C-FFC86476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A176D8D-4158-64A9-EFCF-10C8F65D7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C222C91-A246-200B-8E08-AAAB61386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B87564E-3445-5C98-337C-57FDB184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87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8FA7731-3790-17DD-F9B6-5831DCF1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4ABF9D1-16B0-4D03-9092-A82DD4499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92B1AAC-C4C9-937B-82A0-13FAEAE7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96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D176F-8F11-2037-A163-5EBF8194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970F9D-652F-EB1C-55BC-69010D296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9642EE-205E-EC44-D654-5C45B16C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A9B5C9-055C-4417-055D-524EC5205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8134A3-0656-36E8-3C6C-16DFCC7B0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A0495E-A587-56E9-1DA3-A373D262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6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E738B2-39DE-EF91-E50A-616E03C7D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5CC8291-D20C-5F07-DE84-D881D1BFC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30D5FBE-14F1-2EF5-30A8-B3FEB0657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FB0FFAE-A361-25C5-F956-9E1BAB219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969155-6D75-8865-47F4-7A43D139D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84AF749-C31B-3224-6782-ADF382F5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3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607CF3C-4F1F-7871-7487-51A3AE51C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FD7052-44BB-6AD2-FC40-BD83FFDD3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F61743-C7F6-931C-DADB-3F15054B9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5580F-5091-4CA5-A2E1-B1AD54627E7E}" type="datetimeFigureOut">
              <a:rPr lang="en-GB" smtClean="0"/>
              <a:t>26/07/2025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115D4C-2221-FA8F-944A-C5B736599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FCCEC2-A094-26A3-3214-95896B7CF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13994-684F-4424-B996-45AD25F034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2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CA55E-1F89-A558-D28C-01BE8AD91A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Basis </a:t>
            </a:r>
            <a:r>
              <a:rPr lang="en-GB" dirty="0" err="1"/>
              <a:t>afbeeldingen</a:t>
            </a: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9B3A0AD-4B65-E073-3DE9-2079E5D1DE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95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E2F99-D0D0-34F8-DADD-7D888D89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8-1: flowchart interne audit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825343C-19D6-24E7-6E5C-77DD1049A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524536"/>
              </p:ext>
            </p:extLst>
          </p:nvPr>
        </p:nvGraphicFramePr>
        <p:xfrm>
          <a:off x="838200" y="1825625"/>
          <a:ext cx="193765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0125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18F9A3C-4336-5258-6057-32B63FA7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Operationeel handboek</a:t>
            </a:r>
            <a:endParaRPr lang="en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CFD70AD-19F6-3B46-7BE1-54771D38AF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35872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EA6F0-FBD3-AE5A-04CE-8261D62AB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A7CD2-5B46-FF04-76AB-D62B4CE2E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1-1: De </a:t>
            </a:r>
            <a:r>
              <a:rPr lang="en-GB" dirty="0" err="1"/>
              <a:t>processen</a:t>
            </a:r>
            <a:r>
              <a:rPr lang="en-GB" dirty="0"/>
              <a:t> </a:t>
            </a:r>
            <a:r>
              <a:rPr lang="en-GB" dirty="0" err="1"/>
              <a:t>voor</a:t>
            </a:r>
            <a:r>
              <a:rPr lang="en-GB" dirty="0"/>
              <a:t> [product of Dienst]</a:t>
            </a:r>
          </a:p>
        </p:txBody>
      </p:sp>
      <p:graphicFrame>
        <p:nvGraphicFramePr>
          <p:cNvPr id="7" name="Tijdelijke aanduiding voor inhoud 6">
            <a:extLst>
              <a:ext uri="{FF2B5EF4-FFF2-40B4-BE49-F238E27FC236}">
                <a16:creationId xmlns:a16="http://schemas.microsoft.com/office/drawing/2014/main" id="{3ABFE876-704F-8892-1621-13B253F8CB1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149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6">
            <a:extLst>
              <a:ext uri="{FF2B5EF4-FFF2-40B4-BE49-F238E27FC236}">
                <a16:creationId xmlns:a16="http://schemas.microsoft.com/office/drawing/2014/main" id="{49B6FFA8-21AC-2B12-78C3-B992016A59F6}"/>
              </a:ext>
            </a:extLst>
          </p:cNvPr>
          <p:cNvGraphicFramePr>
            <a:graphicFrameLocks/>
          </p:cNvGraphicFramePr>
          <p:nvPr/>
        </p:nvGraphicFramePr>
        <p:xfrm>
          <a:off x="838200" y="4338453"/>
          <a:ext cx="10515600" cy="149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1109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A0C88-29E5-F0E8-C8CE-EC8691639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F2680481-1283-BC85-C638-F7DC53F22E9E}"/>
              </a:ext>
            </a:extLst>
          </p:cNvPr>
          <p:cNvSpPr/>
          <p:nvPr/>
        </p:nvSpPr>
        <p:spPr>
          <a:xfrm>
            <a:off x="2881722" y="4131486"/>
            <a:ext cx="3075586" cy="157517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FE71F9-9DF0-0ED9-85F7-942A503E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1-2 </a:t>
            </a:r>
            <a:r>
              <a:rPr lang="en-GB" dirty="0" err="1"/>
              <a:t>Regelkring</a:t>
            </a:r>
            <a:r>
              <a:rPr lang="en-GB" dirty="0"/>
              <a:t> op </a:t>
            </a:r>
            <a:r>
              <a:rPr lang="en-GB" dirty="0" err="1"/>
              <a:t>operationeel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68F80B81-219E-BE48-6A24-98AE2C7671AC}"/>
              </a:ext>
            </a:extLst>
          </p:cNvPr>
          <p:cNvSpPr/>
          <p:nvPr/>
        </p:nvSpPr>
        <p:spPr>
          <a:xfrm>
            <a:off x="987181" y="4477163"/>
            <a:ext cx="1546050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 err="1"/>
              <a:t>doel</a:t>
            </a:r>
            <a:endParaRPr lang="en-GB" sz="1600" kern="1200" dirty="0"/>
          </a:p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dirty="0"/>
              <a:t>(</a:t>
            </a:r>
            <a:r>
              <a:rPr lang="en-GB" sz="1600" dirty="0" err="1"/>
              <a:t>producten</a:t>
            </a:r>
            <a:r>
              <a:rPr lang="en-GB" sz="1600" dirty="0"/>
              <a:t> </a:t>
            </a:r>
            <a:r>
              <a:rPr lang="en-GB" sz="1600" dirty="0" err="1"/>
              <a:t>en</a:t>
            </a:r>
            <a:r>
              <a:rPr lang="en-GB" sz="1600" dirty="0"/>
              <a:t> </a:t>
            </a:r>
            <a:r>
              <a:rPr lang="en-GB" sz="1600" dirty="0" err="1"/>
              <a:t>diensten</a:t>
            </a:r>
            <a:r>
              <a:rPr lang="en-GB" sz="1600" dirty="0"/>
              <a:t> </a:t>
            </a:r>
            <a:r>
              <a:rPr lang="en-GB" sz="1600" dirty="0" err="1"/>
              <a:t>zonder</a:t>
            </a:r>
            <a:r>
              <a:rPr lang="en-GB" sz="1600" dirty="0"/>
              <a:t> </a:t>
            </a:r>
            <a:r>
              <a:rPr lang="en-GB" sz="1600" dirty="0" err="1"/>
              <a:t>defecten</a:t>
            </a:r>
            <a:r>
              <a:rPr lang="en-GB" sz="1600" dirty="0"/>
              <a:t>)</a:t>
            </a:r>
            <a:endParaRPr lang="en-GB" sz="1600" kern="1200" dirty="0"/>
          </a:p>
        </p:txBody>
      </p:sp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A8E1D7A7-5C1C-90C7-0B45-3A59C1B7A9D7}"/>
              </a:ext>
            </a:extLst>
          </p:cNvPr>
          <p:cNvSpPr/>
          <p:nvPr/>
        </p:nvSpPr>
        <p:spPr>
          <a:xfrm>
            <a:off x="2551898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CC185884-1340-C2FB-AC2C-BBDC4D2B8FF7}"/>
              </a:ext>
            </a:extLst>
          </p:cNvPr>
          <p:cNvSpPr/>
          <p:nvPr/>
        </p:nvSpPr>
        <p:spPr>
          <a:xfrm>
            <a:off x="3018630" y="4651614"/>
            <a:ext cx="576000" cy="576000"/>
          </a:xfrm>
          <a:custGeom>
            <a:avLst/>
            <a:gdLst>
              <a:gd name="connsiteX0" fmla="*/ 0 w 617144"/>
              <a:gd name="connsiteY0" fmla="*/ 292282 h 584563"/>
              <a:gd name="connsiteX1" fmla="*/ 308572 w 617144"/>
              <a:gd name="connsiteY1" fmla="*/ 0 h 584563"/>
              <a:gd name="connsiteX2" fmla="*/ 617144 w 617144"/>
              <a:gd name="connsiteY2" fmla="*/ 292282 h 584563"/>
              <a:gd name="connsiteX3" fmla="*/ 308572 w 617144"/>
              <a:gd name="connsiteY3" fmla="*/ 584564 h 584563"/>
              <a:gd name="connsiteX4" fmla="*/ 0 w 617144"/>
              <a:gd name="connsiteY4" fmla="*/ 292282 h 58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44" h="584563">
                <a:moveTo>
                  <a:pt x="0" y="292282"/>
                </a:moveTo>
                <a:cubicBezTo>
                  <a:pt x="0" y="130859"/>
                  <a:pt x="138152" y="0"/>
                  <a:pt x="308572" y="0"/>
                </a:cubicBezTo>
                <a:cubicBezTo>
                  <a:pt x="478992" y="0"/>
                  <a:pt x="617144" y="130859"/>
                  <a:pt x="617144" y="292282"/>
                </a:cubicBezTo>
                <a:cubicBezTo>
                  <a:pt x="617144" y="453705"/>
                  <a:pt x="478992" y="584564"/>
                  <a:pt x="308572" y="584564"/>
                </a:cubicBezTo>
                <a:cubicBezTo>
                  <a:pt x="138152" y="584564"/>
                  <a:pt x="0" y="453705"/>
                  <a:pt x="0" y="292282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13239" tIns="108467" rIns="113239" bIns="108467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700" dirty="0"/>
              <a:t>analyse </a:t>
            </a:r>
            <a:r>
              <a:rPr lang="en-GB" sz="700" dirty="0" err="1"/>
              <a:t>en</a:t>
            </a:r>
            <a:r>
              <a:rPr lang="en-GB" sz="700" dirty="0"/>
              <a:t> </a:t>
            </a:r>
            <a:r>
              <a:rPr lang="en-GB" sz="700" dirty="0" err="1"/>
              <a:t>evaluatie</a:t>
            </a:r>
            <a:endParaRPr lang="en-GB" sz="700" kern="1200" dirty="0"/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F3202EF0-4D84-03ED-7AF3-DC20FB7754E4}"/>
              </a:ext>
            </a:extLst>
          </p:cNvPr>
          <p:cNvSpPr/>
          <p:nvPr/>
        </p:nvSpPr>
        <p:spPr>
          <a:xfrm rot="21582235">
            <a:off x="3791350" y="4747729"/>
            <a:ext cx="329828" cy="385832"/>
          </a:xfrm>
          <a:custGeom>
            <a:avLst/>
            <a:gdLst>
              <a:gd name="connsiteX0" fmla="*/ 0 w 329828"/>
              <a:gd name="connsiteY0" fmla="*/ 77166 h 385832"/>
              <a:gd name="connsiteX1" fmla="*/ 164914 w 329828"/>
              <a:gd name="connsiteY1" fmla="*/ 77166 h 385832"/>
              <a:gd name="connsiteX2" fmla="*/ 164914 w 329828"/>
              <a:gd name="connsiteY2" fmla="*/ 0 h 385832"/>
              <a:gd name="connsiteX3" fmla="*/ 329828 w 329828"/>
              <a:gd name="connsiteY3" fmla="*/ 192916 h 385832"/>
              <a:gd name="connsiteX4" fmla="*/ 164914 w 329828"/>
              <a:gd name="connsiteY4" fmla="*/ 385832 h 385832"/>
              <a:gd name="connsiteX5" fmla="*/ 164914 w 329828"/>
              <a:gd name="connsiteY5" fmla="*/ 308666 h 385832"/>
              <a:gd name="connsiteX6" fmla="*/ 0 w 329828"/>
              <a:gd name="connsiteY6" fmla="*/ 308666 h 385832"/>
              <a:gd name="connsiteX7" fmla="*/ 0 w 329828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8" h="385832">
                <a:moveTo>
                  <a:pt x="0" y="77166"/>
                </a:moveTo>
                <a:lnTo>
                  <a:pt x="164914" y="77166"/>
                </a:lnTo>
                <a:lnTo>
                  <a:pt x="164914" y="0"/>
                </a:lnTo>
                <a:lnTo>
                  <a:pt x="329828" y="192916"/>
                </a:lnTo>
                <a:lnTo>
                  <a:pt x="164914" y="385832"/>
                </a:lnTo>
                <a:lnTo>
                  <a:pt x="164914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2D37FC-FDD3-982B-65EE-C8D78D57E7F7}"/>
              </a:ext>
            </a:extLst>
          </p:cNvPr>
          <p:cNvSpPr/>
          <p:nvPr/>
        </p:nvSpPr>
        <p:spPr>
          <a:xfrm>
            <a:off x="4258085" y="4468332"/>
            <a:ext cx="1555774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kern="1200" dirty="0" err="1"/>
              <a:t>regelaar</a:t>
            </a:r>
            <a:endParaRPr lang="en-GB" kern="1200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DCD20D6D-37B5-3C07-1F38-D01D88DE1A62}"/>
              </a:ext>
            </a:extLst>
          </p:cNvPr>
          <p:cNvSpPr/>
          <p:nvPr/>
        </p:nvSpPr>
        <p:spPr>
          <a:xfrm rot="13938">
            <a:off x="6033234" y="4746602"/>
            <a:ext cx="329826" cy="385832"/>
          </a:xfrm>
          <a:custGeom>
            <a:avLst/>
            <a:gdLst>
              <a:gd name="connsiteX0" fmla="*/ 0 w 329826"/>
              <a:gd name="connsiteY0" fmla="*/ 77166 h 385832"/>
              <a:gd name="connsiteX1" fmla="*/ 164913 w 329826"/>
              <a:gd name="connsiteY1" fmla="*/ 77166 h 385832"/>
              <a:gd name="connsiteX2" fmla="*/ 164913 w 329826"/>
              <a:gd name="connsiteY2" fmla="*/ 0 h 385832"/>
              <a:gd name="connsiteX3" fmla="*/ 329826 w 329826"/>
              <a:gd name="connsiteY3" fmla="*/ 192916 h 385832"/>
              <a:gd name="connsiteX4" fmla="*/ 164913 w 329826"/>
              <a:gd name="connsiteY4" fmla="*/ 385832 h 385832"/>
              <a:gd name="connsiteX5" fmla="*/ 164913 w 329826"/>
              <a:gd name="connsiteY5" fmla="*/ 308666 h 385832"/>
              <a:gd name="connsiteX6" fmla="*/ 0 w 329826"/>
              <a:gd name="connsiteY6" fmla="*/ 308666 h 385832"/>
              <a:gd name="connsiteX7" fmla="*/ 0 w 329826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6" h="385832">
                <a:moveTo>
                  <a:pt x="0" y="77166"/>
                </a:moveTo>
                <a:lnTo>
                  <a:pt x="164913" y="77166"/>
                </a:lnTo>
                <a:lnTo>
                  <a:pt x="164913" y="0"/>
                </a:lnTo>
                <a:lnTo>
                  <a:pt x="329826" y="192916"/>
                </a:lnTo>
                <a:lnTo>
                  <a:pt x="164913" y="385832"/>
                </a:lnTo>
                <a:lnTo>
                  <a:pt x="164913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7165" rIns="98948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2" name="Pijl: punthaak 11">
            <a:extLst>
              <a:ext uri="{FF2B5EF4-FFF2-40B4-BE49-F238E27FC236}">
                <a16:creationId xmlns:a16="http://schemas.microsoft.com/office/drawing/2014/main" id="{DC1A401E-7F7A-992D-53D1-4F5D5B629C40}"/>
              </a:ext>
            </a:extLst>
          </p:cNvPr>
          <p:cNvSpPr/>
          <p:nvPr/>
        </p:nvSpPr>
        <p:spPr>
          <a:xfrm>
            <a:off x="6096000" y="4477163"/>
            <a:ext cx="2051522" cy="933464"/>
          </a:xfrm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 err="1"/>
              <a:t>systeem</a:t>
            </a:r>
            <a:endParaRPr lang="en-GB" sz="2000" kern="1200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8016079A-1D89-430E-1AF7-E3E971581D84}"/>
              </a:ext>
            </a:extLst>
          </p:cNvPr>
          <p:cNvSpPr/>
          <p:nvPr/>
        </p:nvSpPr>
        <p:spPr>
          <a:xfrm>
            <a:off x="8211320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C730FE5C-41DF-416D-704A-B0DA58039490}"/>
              </a:ext>
            </a:extLst>
          </p:cNvPr>
          <p:cNvSpPr/>
          <p:nvPr/>
        </p:nvSpPr>
        <p:spPr>
          <a:xfrm>
            <a:off x="8614254" y="4657745"/>
            <a:ext cx="576000" cy="576000"/>
          </a:xfrm>
          <a:custGeom>
            <a:avLst/>
            <a:gdLst>
              <a:gd name="connsiteX0" fmla="*/ 0 w 559114"/>
              <a:gd name="connsiteY0" fmla="*/ 197250 h 394500"/>
              <a:gd name="connsiteX1" fmla="*/ 279557 w 559114"/>
              <a:gd name="connsiteY1" fmla="*/ 0 h 394500"/>
              <a:gd name="connsiteX2" fmla="*/ 559114 w 559114"/>
              <a:gd name="connsiteY2" fmla="*/ 197250 h 394500"/>
              <a:gd name="connsiteX3" fmla="*/ 279557 w 559114"/>
              <a:gd name="connsiteY3" fmla="*/ 394500 h 394500"/>
              <a:gd name="connsiteX4" fmla="*/ 0 w 559114"/>
              <a:gd name="connsiteY4" fmla="*/ 197250 h 39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114" h="394500">
                <a:moveTo>
                  <a:pt x="0" y="197250"/>
                </a:moveTo>
                <a:cubicBezTo>
                  <a:pt x="0" y="88312"/>
                  <a:pt x="125162" y="0"/>
                  <a:pt x="279557" y="0"/>
                </a:cubicBezTo>
                <a:cubicBezTo>
                  <a:pt x="433952" y="0"/>
                  <a:pt x="559114" y="88312"/>
                  <a:pt x="559114" y="197250"/>
                </a:cubicBezTo>
                <a:cubicBezTo>
                  <a:pt x="559114" y="306188"/>
                  <a:pt x="433952" y="394500"/>
                  <a:pt x="279557" y="394500"/>
                </a:cubicBezTo>
                <a:cubicBezTo>
                  <a:pt x="125162" y="394500"/>
                  <a:pt x="0" y="306188"/>
                  <a:pt x="0" y="19725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04740" tIns="80633" rIns="104740" bIns="80633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/>
              <a:t>meting</a:t>
            </a:r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BEF2F744-B545-BEDF-6A52-6714AC09D785}"/>
              </a:ext>
            </a:extLst>
          </p:cNvPr>
          <p:cNvSpPr/>
          <p:nvPr/>
        </p:nvSpPr>
        <p:spPr>
          <a:xfrm>
            <a:off x="9328946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7" name="Pijl: gekromd rechts 16">
            <a:extLst>
              <a:ext uri="{FF2B5EF4-FFF2-40B4-BE49-F238E27FC236}">
                <a16:creationId xmlns:a16="http://schemas.microsoft.com/office/drawing/2014/main" id="{0CFAA147-4425-1E52-AFA9-DA07B736B8E1}"/>
              </a:ext>
            </a:extLst>
          </p:cNvPr>
          <p:cNvSpPr/>
          <p:nvPr/>
        </p:nvSpPr>
        <p:spPr>
          <a:xfrm rot="5400000">
            <a:off x="5683589" y="1397294"/>
            <a:ext cx="694079" cy="5447997"/>
          </a:xfrm>
          <a:prstGeom prst="curved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00"/>
          </a:p>
        </p:txBody>
      </p:sp>
      <p:sp>
        <p:nvSpPr>
          <p:cNvPr id="3" name="Pijl: omlaag 2">
            <a:extLst>
              <a:ext uri="{FF2B5EF4-FFF2-40B4-BE49-F238E27FC236}">
                <a16:creationId xmlns:a16="http://schemas.microsoft.com/office/drawing/2014/main" id="{BC59F27C-9601-1B3C-33F5-69DB0CCA766D}"/>
              </a:ext>
            </a:extLst>
          </p:cNvPr>
          <p:cNvSpPr/>
          <p:nvPr/>
        </p:nvSpPr>
        <p:spPr>
          <a:xfrm>
            <a:off x="6876448" y="2614024"/>
            <a:ext cx="347072" cy="1863139"/>
          </a:xfrm>
          <a:prstGeom prst="down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NL" sz="500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2943D1D-DDA0-EB43-9C8A-2C3D14044B5E}"/>
              </a:ext>
            </a:extLst>
          </p:cNvPr>
          <p:cNvSpPr txBox="1"/>
          <p:nvPr/>
        </p:nvSpPr>
        <p:spPr>
          <a:xfrm rot="16200000">
            <a:off x="5633013" y="3127919"/>
            <a:ext cx="22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invloed vanuit context</a:t>
            </a:r>
            <a:endParaRPr lang="en-NL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4EC5F095-B423-D214-B573-FD570FFBE88E}"/>
              </a:ext>
            </a:extLst>
          </p:cNvPr>
          <p:cNvSpPr/>
          <p:nvPr/>
        </p:nvSpPr>
        <p:spPr>
          <a:xfrm>
            <a:off x="9712240" y="4477163"/>
            <a:ext cx="1225169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levering </a:t>
            </a:r>
            <a:r>
              <a:rPr lang="en-GB" sz="1600" kern="1200" dirty="0" err="1"/>
              <a:t>aan</a:t>
            </a:r>
            <a:r>
              <a:rPr lang="en-GB" sz="1600" kern="1200" dirty="0"/>
              <a:t> </a:t>
            </a:r>
            <a:r>
              <a:rPr lang="en-GB" sz="1600" kern="1200" dirty="0" err="1"/>
              <a:t>klant</a:t>
            </a:r>
            <a:endParaRPr lang="en-GB" sz="1600" kern="1200" dirty="0"/>
          </a:p>
        </p:txBody>
      </p:sp>
    </p:spTree>
    <p:extLst>
      <p:ext uri="{BB962C8B-B14F-4D97-AF65-F5344CB8AC3E}">
        <p14:creationId xmlns:p14="http://schemas.microsoft.com/office/powerpoint/2010/main" val="297337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E2F99-D0D0-34F8-DADD-7D888D89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5-1: flowchart </a:t>
            </a:r>
            <a:r>
              <a:rPr lang="en-GB" dirty="0" err="1"/>
              <a:t>Doorvoeren</a:t>
            </a:r>
            <a:r>
              <a:rPr lang="en-GB" dirty="0"/>
              <a:t> van </a:t>
            </a:r>
            <a:r>
              <a:rPr lang="en-GB" dirty="0" err="1"/>
              <a:t>maatregelen</a:t>
            </a:r>
            <a:endParaRPr lang="en-GB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825343C-19D6-24E7-6E5C-77DD1049A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421378"/>
              </p:ext>
            </p:extLst>
          </p:nvPr>
        </p:nvGraphicFramePr>
        <p:xfrm>
          <a:off x="838200" y="1825625"/>
          <a:ext cx="193765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1238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08FF98-BD24-24F8-89B0-3968F39D2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6-1 – Context van [process]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DC8B622-3AEA-E478-7102-99E6633EA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867131"/>
              </p:ext>
            </p:extLst>
          </p:nvPr>
        </p:nvGraphicFramePr>
        <p:xfrm>
          <a:off x="838200" y="18256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5016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E2F99-D0D0-34F8-DADD-7D888D89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6-2: flowchart [process]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825343C-19D6-24E7-6E5C-77DD1049A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704966"/>
              </p:ext>
            </p:extLst>
          </p:nvPr>
        </p:nvGraphicFramePr>
        <p:xfrm>
          <a:off x="838200" y="1825625"/>
          <a:ext cx="193765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7084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4617D-DB5D-61F6-1EF1-AF8D90DC4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8C980-F838-16F2-2F01-5F12B18BA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6-3 – Context van </a:t>
            </a:r>
            <a:r>
              <a:rPr lang="en-GB" dirty="0" err="1"/>
              <a:t>nazorg</a:t>
            </a:r>
            <a:r>
              <a:rPr lang="en-GB" dirty="0"/>
              <a:t>/helpdesk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7BE857D7-E026-7C15-73AD-ABD438F286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96486"/>
              </p:ext>
            </p:extLst>
          </p:nvPr>
        </p:nvGraphicFramePr>
        <p:xfrm>
          <a:off x="838200" y="18256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8385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1FDDF-D0A9-D262-5FFC-F9CCC0AD3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496EF-B77A-0CEC-4226-5E36E5FC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6-4: flowchart </a:t>
            </a:r>
            <a:r>
              <a:rPr lang="en-GB" dirty="0" err="1"/>
              <a:t>Nazorg</a:t>
            </a:r>
            <a:r>
              <a:rPr lang="en-GB"/>
              <a:t>/helpdesk</a:t>
            </a:r>
            <a:endParaRPr lang="en-GB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31ADE2BF-0E6E-B20E-E44C-8589C37E0AA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93765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262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C766B30-72A2-1365-6ABA-9F0890A5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Afbeeldingen bedrijfshandboek</a:t>
            </a:r>
            <a:endParaRPr lang="en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1075E6A-B36B-6561-6D44-B3620354D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4433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6059A5AB-3F2F-F81D-9284-0855260DBC71}"/>
              </a:ext>
            </a:extLst>
          </p:cNvPr>
          <p:cNvSpPr/>
          <p:nvPr/>
        </p:nvSpPr>
        <p:spPr>
          <a:xfrm>
            <a:off x="2558143" y="3004456"/>
            <a:ext cx="5236028" cy="27649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9B4400-ECC4-CB73-2F28-9A92FCAFD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4-1– supply chain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62458EB4-7EF3-1C4E-F5A4-F90C3463C1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975477"/>
              </p:ext>
            </p:extLst>
          </p:nvPr>
        </p:nvGraphicFramePr>
        <p:xfrm>
          <a:off x="838200" y="3004456"/>
          <a:ext cx="10515600" cy="1730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C0302F6A-C09E-9620-EF73-15F7521801C3}"/>
              </a:ext>
            </a:extLst>
          </p:cNvPr>
          <p:cNvSpPr/>
          <p:nvPr/>
        </p:nvSpPr>
        <p:spPr>
          <a:xfrm>
            <a:off x="4526353" y="4792731"/>
            <a:ext cx="1314449" cy="78867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" name="Rechthoek: afgeronde hoeken 4">
            <a:extLst>
              <a:ext uri="{FF2B5EF4-FFF2-40B4-BE49-F238E27FC236}">
                <a16:creationId xmlns:a16="http://schemas.microsoft.com/office/drawing/2014/main" id="{ED051E9C-5B91-45BD-954A-AA2B47F15E01}"/>
              </a:ext>
            </a:extLst>
          </p:cNvPr>
          <p:cNvSpPr txBox="1"/>
          <p:nvPr/>
        </p:nvSpPr>
        <p:spPr>
          <a:xfrm>
            <a:off x="4549452" y="4815830"/>
            <a:ext cx="1268251" cy="7424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000" dirty="0" err="1"/>
              <a:t>toezichthouder</a:t>
            </a:r>
            <a:endParaRPr lang="en-GB" sz="1000" kern="1200" dirty="0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8D2CEC9E-7178-9D89-4707-562A8F58C147}"/>
              </a:ext>
            </a:extLst>
          </p:cNvPr>
          <p:cNvSpPr/>
          <p:nvPr/>
        </p:nvSpPr>
        <p:spPr>
          <a:xfrm rot="16200000">
            <a:off x="5044245" y="4355699"/>
            <a:ext cx="278663" cy="325983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6624BBCC-5739-3B90-E1F9-DCE9B731BDD4}"/>
              </a:ext>
            </a:extLst>
          </p:cNvPr>
          <p:cNvSpPr txBox="1"/>
          <p:nvPr/>
        </p:nvSpPr>
        <p:spPr>
          <a:xfrm>
            <a:off x="2758469" y="5233268"/>
            <a:ext cx="95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relevant</a:t>
            </a:r>
          </a:p>
        </p:txBody>
      </p:sp>
    </p:spTree>
    <p:extLst>
      <p:ext uri="{BB962C8B-B14F-4D97-AF65-F5344CB8AC3E}">
        <p14:creationId xmlns:p14="http://schemas.microsoft.com/office/powerpoint/2010/main" val="19067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al 7">
            <a:extLst>
              <a:ext uri="{FF2B5EF4-FFF2-40B4-BE49-F238E27FC236}">
                <a16:creationId xmlns:a16="http://schemas.microsoft.com/office/drawing/2014/main" id="{764B87FA-1112-F61F-17F3-6A93CCDF2444}"/>
              </a:ext>
            </a:extLst>
          </p:cNvPr>
          <p:cNvSpPr/>
          <p:nvPr/>
        </p:nvSpPr>
        <p:spPr>
          <a:xfrm>
            <a:off x="6189133" y="2183982"/>
            <a:ext cx="1464734" cy="27758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1FB6FF-2871-13A6-9D44-60343C407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801471" cy="1325563"/>
          </a:xfrm>
        </p:spPr>
        <p:txBody>
          <a:bodyPr/>
          <a:lstStyle/>
          <a:p>
            <a:r>
              <a:rPr lang="nl-NL" noProof="0" dirty="0"/>
              <a:t>figuur 4-2: structuur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20B8BEA9-3420-1DC9-1623-437E2431D7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078491"/>
              </p:ext>
            </p:extLst>
          </p:nvPr>
        </p:nvGraphicFramePr>
        <p:xfrm>
          <a:off x="5389983" y="285817"/>
          <a:ext cx="3088433" cy="3143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id="{A56A5AC7-4CDA-60ED-EB39-1C555D31F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739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 noProof="0" dirty="0"/>
          </a:p>
        </p:txBody>
      </p:sp>
      <p:graphicFrame>
        <p:nvGraphicFramePr>
          <p:cNvPr id="7" name="Tijdelijke aanduiding voor inhoud 5">
            <a:extLst>
              <a:ext uri="{FF2B5EF4-FFF2-40B4-BE49-F238E27FC236}">
                <a16:creationId xmlns:a16="http://schemas.microsoft.com/office/drawing/2014/main" id="{FBDE18D6-605C-FCCA-3D76-8C96D75778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030713"/>
              </p:ext>
            </p:extLst>
          </p:nvPr>
        </p:nvGraphicFramePr>
        <p:xfrm>
          <a:off x="5389983" y="3714817"/>
          <a:ext cx="3088433" cy="3143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echteraccolade 11">
            <a:extLst>
              <a:ext uri="{FF2B5EF4-FFF2-40B4-BE49-F238E27FC236}">
                <a16:creationId xmlns:a16="http://schemas.microsoft.com/office/drawing/2014/main" id="{5642D26A-E7BC-2253-103C-226F120A2375}"/>
              </a:ext>
            </a:extLst>
          </p:cNvPr>
          <p:cNvSpPr/>
          <p:nvPr/>
        </p:nvSpPr>
        <p:spPr>
          <a:xfrm>
            <a:off x="8478416" y="365125"/>
            <a:ext cx="424543" cy="2857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CC88CBA-6408-CAF3-06A1-197CAB56F0BE}"/>
              </a:ext>
            </a:extLst>
          </p:cNvPr>
          <p:cNvSpPr txBox="1"/>
          <p:nvPr/>
        </p:nvSpPr>
        <p:spPr>
          <a:xfrm>
            <a:off x="8902959" y="1608981"/>
            <a:ext cx="1827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noProof="0" dirty="0"/>
              <a:t>bedrijfshandboek</a:t>
            </a:r>
          </a:p>
        </p:txBody>
      </p:sp>
      <p:sp>
        <p:nvSpPr>
          <p:cNvPr id="14" name="Rechteraccolade 13">
            <a:extLst>
              <a:ext uri="{FF2B5EF4-FFF2-40B4-BE49-F238E27FC236}">
                <a16:creationId xmlns:a16="http://schemas.microsoft.com/office/drawing/2014/main" id="{8DCA4298-8D38-6A20-A6C2-4D6D0B1D44CC}"/>
              </a:ext>
            </a:extLst>
          </p:cNvPr>
          <p:cNvSpPr/>
          <p:nvPr/>
        </p:nvSpPr>
        <p:spPr>
          <a:xfrm>
            <a:off x="8478416" y="3924753"/>
            <a:ext cx="424543" cy="28570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AC7B9529-E5DC-0487-42D7-A064FFB3E542}"/>
              </a:ext>
            </a:extLst>
          </p:cNvPr>
          <p:cNvSpPr txBox="1"/>
          <p:nvPr/>
        </p:nvSpPr>
        <p:spPr>
          <a:xfrm>
            <a:off x="8902959" y="5168609"/>
            <a:ext cx="237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noProof="0" dirty="0"/>
              <a:t>operationeel handboek</a:t>
            </a:r>
          </a:p>
        </p:txBody>
      </p:sp>
      <p:sp>
        <p:nvSpPr>
          <p:cNvPr id="17" name="Pijl: gekromd links 16">
            <a:extLst>
              <a:ext uri="{FF2B5EF4-FFF2-40B4-BE49-F238E27FC236}">
                <a16:creationId xmlns:a16="http://schemas.microsoft.com/office/drawing/2014/main" id="{F71CB776-2A15-2B2F-859D-2DEA35279B3F}"/>
              </a:ext>
            </a:extLst>
          </p:cNvPr>
          <p:cNvSpPr/>
          <p:nvPr/>
        </p:nvSpPr>
        <p:spPr>
          <a:xfrm rot="10147689">
            <a:off x="4628083" y="2132060"/>
            <a:ext cx="1230086" cy="4477018"/>
          </a:xfrm>
          <a:prstGeom prst="curvedLeftArrow">
            <a:avLst/>
          </a:prstGeom>
          <a:solidFill>
            <a:srgbClr val="4472C4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nl-NL" noProof="0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85C4F71-A74C-1FCD-EBF6-09E1F0A1FE14}"/>
              </a:ext>
            </a:extLst>
          </p:cNvPr>
          <p:cNvSpPr txBox="1"/>
          <p:nvPr/>
        </p:nvSpPr>
        <p:spPr>
          <a:xfrm>
            <a:off x="6411686" y="1492003"/>
            <a:ext cx="1030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noProof="0" dirty="0"/>
              <a:t>kenmerken producten en diensten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4BBF125-720E-4502-5F0E-B6D1F685A629}"/>
              </a:ext>
            </a:extLst>
          </p:cNvPr>
          <p:cNvSpPr txBox="1"/>
          <p:nvPr/>
        </p:nvSpPr>
        <p:spPr>
          <a:xfrm>
            <a:off x="6411686" y="5149855"/>
            <a:ext cx="1030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noProof="0" dirty="0"/>
              <a:t>zonder gebreken</a:t>
            </a:r>
          </a:p>
        </p:txBody>
      </p:sp>
    </p:spTree>
    <p:extLst>
      <p:ext uri="{BB962C8B-B14F-4D97-AF65-F5344CB8AC3E}">
        <p14:creationId xmlns:p14="http://schemas.microsoft.com/office/powerpoint/2010/main" val="61699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EECD9DA-5698-BF86-E832-A4271D2155C6}"/>
              </a:ext>
            </a:extLst>
          </p:cNvPr>
          <p:cNvSpPr/>
          <p:nvPr/>
        </p:nvSpPr>
        <p:spPr>
          <a:xfrm>
            <a:off x="2881722" y="4131486"/>
            <a:ext cx="3075586" cy="157517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904212-DC16-A2CA-2319-76B0F6148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4-3 </a:t>
            </a:r>
            <a:r>
              <a:rPr lang="en-GB" dirty="0" err="1"/>
              <a:t>Schematische</a:t>
            </a:r>
            <a:r>
              <a:rPr lang="en-GB" dirty="0"/>
              <a:t> </a:t>
            </a:r>
            <a:r>
              <a:rPr lang="en-GB" dirty="0" err="1"/>
              <a:t>weergave</a:t>
            </a:r>
            <a:r>
              <a:rPr lang="en-GB" dirty="0"/>
              <a:t> </a:t>
            </a:r>
            <a:r>
              <a:rPr lang="en-GB" dirty="0" err="1"/>
              <a:t>bovenste</a:t>
            </a:r>
            <a:r>
              <a:rPr lang="en-GB" dirty="0"/>
              <a:t> </a:t>
            </a:r>
            <a:r>
              <a:rPr lang="en-GB" dirty="0" err="1"/>
              <a:t>cirkel</a:t>
            </a:r>
            <a:endParaRPr lang="en-GB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2E4D7A65-5AE1-02B4-EF28-13A7EBA85450}"/>
              </a:ext>
            </a:extLst>
          </p:cNvPr>
          <p:cNvSpPr/>
          <p:nvPr/>
        </p:nvSpPr>
        <p:spPr>
          <a:xfrm>
            <a:off x="838201" y="4477163"/>
            <a:ext cx="1695030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 err="1"/>
              <a:t>doel</a:t>
            </a:r>
            <a:endParaRPr lang="en-GB" sz="1600" kern="1200" dirty="0"/>
          </a:p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dirty="0"/>
              <a:t>(</a:t>
            </a:r>
            <a:r>
              <a:rPr lang="en-GB" sz="1600" dirty="0" err="1"/>
              <a:t>producten</a:t>
            </a:r>
            <a:r>
              <a:rPr lang="en-GB" sz="1600" dirty="0"/>
              <a:t> of </a:t>
            </a:r>
            <a:r>
              <a:rPr lang="en-GB" sz="1600" dirty="0" err="1"/>
              <a:t>diensten</a:t>
            </a:r>
            <a:r>
              <a:rPr lang="en-GB" sz="1600" dirty="0"/>
              <a:t> met </a:t>
            </a:r>
            <a:r>
              <a:rPr lang="en-GB" sz="1600" dirty="0" err="1"/>
              <a:t>juiste</a:t>
            </a:r>
            <a:r>
              <a:rPr lang="en-GB" sz="1600" dirty="0"/>
              <a:t> </a:t>
            </a:r>
            <a:r>
              <a:rPr lang="en-GB" sz="1600" dirty="0" err="1"/>
              <a:t>eigenschappen</a:t>
            </a:r>
            <a:r>
              <a:rPr lang="en-GB" sz="1600" dirty="0"/>
              <a:t>)</a:t>
            </a:r>
            <a:endParaRPr lang="en-GB" sz="1600" kern="1200" dirty="0"/>
          </a:p>
        </p:txBody>
      </p:sp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649B52F2-A2C1-8B7D-2B44-832F417C56C6}"/>
              </a:ext>
            </a:extLst>
          </p:cNvPr>
          <p:cNvSpPr/>
          <p:nvPr/>
        </p:nvSpPr>
        <p:spPr>
          <a:xfrm>
            <a:off x="2551898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03FF60B-94D7-975F-6DAC-6E2D28C19D65}"/>
              </a:ext>
            </a:extLst>
          </p:cNvPr>
          <p:cNvSpPr/>
          <p:nvPr/>
        </p:nvSpPr>
        <p:spPr>
          <a:xfrm>
            <a:off x="3018630" y="4651614"/>
            <a:ext cx="576000" cy="576000"/>
          </a:xfrm>
          <a:custGeom>
            <a:avLst/>
            <a:gdLst>
              <a:gd name="connsiteX0" fmla="*/ 0 w 617144"/>
              <a:gd name="connsiteY0" fmla="*/ 292282 h 584563"/>
              <a:gd name="connsiteX1" fmla="*/ 308572 w 617144"/>
              <a:gd name="connsiteY1" fmla="*/ 0 h 584563"/>
              <a:gd name="connsiteX2" fmla="*/ 617144 w 617144"/>
              <a:gd name="connsiteY2" fmla="*/ 292282 h 584563"/>
              <a:gd name="connsiteX3" fmla="*/ 308572 w 617144"/>
              <a:gd name="connsiteY3" fmla="*/ 584564 h 584563"/>
              <a:gd name="connsiteX4" fmla="*/ 0 w 617144"/>
              <a:gd name="connsiteY4" fmla="*/ 292282 h 58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144" h="584563">
                <a:moveTo>
                  <a:pt x="0" y="292282"/>
                </a:moveTo>
                <a:cubicBezTo>
                  <a:pt x="0" y="130859"/>
                  <a:pt x="138152" y="0"/>
                  <a:pt x="308572" y="0"/>
                </a:cubicBezTo>
                <a:cubicBezTo>
                  <a:pt x="478992" y="0"/>
                  <a:pt x="617144" y="130859"/>
                  <a:pt x="617144" y="292282"/>
                </a:cubicBezTo>
                <a:cubicBezTo>
                  <a:pt x="617144" y="453705"/>
                  <a:pt x="478992" y="584564"/>
                  <a:pt x="308572" y="584564"/>
                </a:cubicBezTo>
                <a:cubicBezTo>
                  <a:pt x="138152" y="584564"/>
                  <a:pt x="0" y="453705"/>
                  <a:pt x="0" y="292282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13239" tIns="108467" rIns="113239" bIns="108467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700" dirty="0"/>
              <a:t>analyse </a:t>
            </a:r>
            <a:r>
              <a:rPr lang="en-GB" sz="700" dirty="0" err="1"/>
              <a:t>en</a:t>
            </a:r>
            <a:r>
              <a:rPr lang="en-GB" sz="700" dirty="0"/>
              <a:t> </a:t>
            </a:r>
            <a:r>
              <a:rPr lang="en-GB" sz="700" dirty="0" err="1"/>
              <a:t>evaluatie</a:t>
            </a:r>
            <a:endParaRPr lang="en-GB" sz="700" kern="1200" dirty="0"/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4F336502-467E-5646-8233-820CBE6B54C5}"/>
              </a:ext>
            </a:extLst>
          </p:cNvPr>
          <p:cNvSpPr/>
          <p:nvPr/>
        </p:nvSpPr>
        <p:spPr>
          <a:xfrm rot="21582235">
            <a:off x="3791350" y="4747729"/>
            <a:ext cx="329828" cy="385832"/>
          </a:xfrm>
          <a:custGeom>
            <a:avLst/>
            <a:gdLst>
              <a:gd name="connsiteX0" fmla="*/ 0 w 329828"/>
              <a:gd name="connsiteY0" fmla="*/ 77166 h 385832"/>
              <a:gd name="connsiteX1" fmla="*/ 164914 w 329828"/>
              <a:gd name="connsiteY1" fmla="*/ 77166 h 385832"/>
              <a:gd name="connsiteX2" fmla="*/ 164914 w 329828"/>
              <a:gd name="connsiteY2" fmla="*/ 0 h 385832"/>
              <a:gd name="connsiteX3" fmla="*/ 329828 w 329828"/>
              <a:gd name="connsiteY3" fmla="*/ 192916 h 385832"/>
              <a:gd name="connsiteX4" fmla="*/ 164914 w 329828"/>
              <a:gd name="connsiteY4" fmla="*/ 385832 h 385832"/>
              <a:gd name="connsiteX5" fmla="*/ 164914 w 329828"/>
              <a:gd name="connsiteY5" fmla="*/ 308666 h 385832"/>
              <a:gd name="connsiteX6" fmla="*/ 0 w 329828"/>
              <a:gd name="connsiteY6" fmla="*/ 308666 h 385832"/>
              <a:gd name="connsiteX7" fmla="*/ 0 w 329828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8" h="385832">
                <a:moveTo>
                  <a:pt x="0" y="77166"/>
                </a:moveTo>
                <a:lnTo>
                  <a:pt x="164914" y="77166"/>
                </a:lnTo>
                <a:lnTo>
                  <a:pt x="164914" y="0"/>
                </a:lnTo>
                <a:lnTo>
                  <a:pt x="329828" y="192916"/>
                </a:lnTo>
                <a:lnTo>
                  <a:pt x="164914" y="385832"/>
                </a:lnTo>
                <a:lnTo>
                  <a:pt x="164914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5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2534F01A-6BCB-1BEC-8F99-9F3BCB7C38E5}"/>
              </a:ext>
            </a:extLst>
          </p:cNvPr>
          <p:cNvSpPr/>
          <p:nvPr/>
        </p:nvSpPr>
        <p:spPr>
          <a:xfrm>
            <a:off x="4258085" y="4468332"/>
            <a:ext cx="1555774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kern="1200" dirty="0" err="1"/>
              <a:t>regelaar</a:t>
            </a:r>
            <a:endParaRPr lang="en-GB" kern="1200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D10C823F-0779-098E-A138-3C1F90697DDA}"/>
              </a:ext>
            </a:extLst>
          </p:cNvPr>
          <p:cNvSpPr/>
          <p:nvPr/>
        </p:nvSpPr>
        <p:spPr>
          <a:xfrm rot="13938">
            <a:off x="6033234" y="4746602"/>
            <a:ext cx="329826" cy="385832"/>
          </a:xfrm>
          <a:custGeom>
            <a:avLst/>
            <a:gdLst>
              <a:gd name="connsiteX0" fmla="*/ 0 w 329826"/>
              <a:gd name="connsiteY0" fmla="*/ 77166 h 385832"/>
              <a:gd name="connsiteX1" fmla="*/ 164913 w 329826"/>
              <a:gd name="connsiteY1" fmla="*/ 77166 h 385832"/>
              <a:gd name="connsiteX2" fmla="*/ 164913 w 329826"/>
              <a:gd name="connsiteY2" fmla="*/ 0 h 385832"/>
              <a:gd name="connsiteX3" fmla="*/ 329826 w 329826"/>
              <a:gd name="connsiteY3" fmla="*/ 192916 h 385832"/>
              <a:gd name="connsiteX4" fmla="*/ 164913 w 329826"/>
              <a:gd name="connsiteY4" fmla="*/ 385832 h 385832"/>
              <a:gd name="connsiteX5" fmla="*/ 164913 w 329826"/>
              <a:gd name="connsiteY5" fmla="*/ 308666 h 385832"/>
              <a:gd name="connsiteX6" fmla="*/ 0 w 329826"/>
              <a:gd name="connsiteY6" fmla="*/ 308666 h 385832"/>
              <a:gd name="connsiteX7" fmla="*/ 0 w 329826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6" h="385832">
                <a:moveTo>
                  <a:pt x="0" y="77166"/>
                </a:moveTo>
                <a:lnTo>
                  <a:pt x="164913" y="77166"/>
                </a:lnTo>
                <a:lnTo>
                  <a:pt x="164913" y="0"/>
                </a:lnTo>
                <a:lnTo>
                  <a:pt x="329826" y="192916"/>
                </a:lnTo>
                <a:lnTo>
                  <a:pt x="164913" y="385832"/>
                </a:lnTo>
                <a:lnTo>
                  <a:pt x="164913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7165" rIns="98948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2" name="Pijl: punthaak 11">
            <a:extLst>
              <a:ext uri="{FF2B5EF4-FFF2-40B4-BE49-F238E27FC236}">
                <a16:creationId xmlns:a16="http://schemas.microsoft.com/office/drawing/2014/main" id="{46046111-8293-DD0C-EBCB-D4E3602D9061}"/>
              </a:ext>
            </a:extLst>
          </p:cNvPr>
          <p:cNvSpPr/>
          <p:nvPr/>
        </p:nvSpPr>
        <p:spPr>
          <a:xfrm>
            <a:off x="6096000" y="4477163"/>
            <a:ext cx="2051522" cy="933464"/>
          </a:xfrm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 err="1"/>
              <a:t>systeem</a:t>
            </a:r>
            <a:endParaRPr lang="en-GB" sz="2000" kern="1200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4BFB76F6-32AE-CDA0-0C51-620DE84D0359}"/>
              </a:ext>
            </a:extLst>
          </p:cNvPr>
          <p:cNvSpPr/>
          <p:nvPr/>
        </p:nvSpPr>
        <p:spPr>
          <a:xfrm>
            <a:off x="8211320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1CE9FB8B-C6EE-6F91-1213-C96A972C5C9C}"/>
              </a:ext>
            </a:extLst>
          </p:cNvPr>
          <p:cNvSpPr/>
          <p:nvPr/>
        </p:nvSpPr>
        <p:spPr>
          <a:xfrm>
            <a:off x="8614254" y="4657745"/>
            <a:ext cx="576000" cy="576000"/>
          </a:xfrm>
          <a:custGeom>
            <a:avLst/>
            <a:gdLst>
              <a:gd name="connsiteX0" fmla="*/ 0 w 559114"/>
              <a:gd name="connsiteY0" fmla="*/ 197250 h 394500"/>
              <a:gd name="connsiteX1" fmla="*/ 279557 w 559114"/>
              <a:gd name="connsiteY1" fmla="*/ 0 h 394500"/>
              <a:gd name="connsiteX2" fmla="*/ 559114 w 559114"/>
              <a:gd name="connsiteY2" fmla="*/ 197250 h 394500"/>
              <a:gd name="connsiteX3" fmla="*/ 279557 w 559114"/>
              <a:gd name="connsiteY3" fmla="*/ 394500 h 394500"/>
              <a:gd name="connsiteX4" fmla="*/ 0 w 559114"/>
              <a:gd name="connsiteY4" fmla="*/ 197250 h 39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114" h="394500">
                <a:moveTo>
                  <a:pt x="0" y="197250"/>
                </a:moveTo>
                <a:cubicBezTo>
                  <a:pt x="0" y="88312"/>
                  <a:pt x="125162" y="0"/>
                  <a:pt x="279557" y="0"/>
                </a:cubicBezTo>
                <a:cubicBezTo>
                  <a:pt x="433952" y="0"/>
                  <a:pt x="559114" y="88312"/>
                  <a:pt x="559114" y="197250"/>
                </a:cubicBezTo>
                <a:cubicBezTo>
                  <a:pt x="559114" y="306188"/>
                  <a:pt x="433952" y="394500"/>
                  <a:pt x="279557" y="394500"/>
                </a:cubicBezTo>
                <a:cubicBezTo>
                  <a:pt x="125162" y="394500"/>
                  <a:pt x="0" y="306188"/>
                  <a:pt x="0" y="19725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04740" tIns="80633" rIns="104740" bIns="80633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/>
              <a:t>meting</a:t>
            </a:r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0A227838-109C-5597-1A95-420A069FF570}"/>
              </a:ext>
            </a:extLst>
          </p:cNvPr>
          <p:cNvSpPr/>
          <p:nvPr/>
        </p:nvSpPr>
        <p:spPr>
          <a:xfrm>
            <a:off x="9328946" y="4750979"/>
            <a:ext cx="329824" cy="385832"/>
          </a:xfrm>
          <a:custGeom>
            <a:avLst/>
            <a:gdLst>
              <a:gd name="connsiteX0" fmla="*/ 0 w 329824"/>
              <a:gd name="connsiteY0" fmla="*/ 77166 h 385832"/>
              <a:gd name="connsiteX1" fmla="*/ 164912 w 329824"/>
              <a:gd name="connsiteY1" fmla="*/ 77166 h 385832"/>
              <a:gd name="connsiteX2" fmla="*/ 164912 w 329824"/>
              <a:gd name="connsiteY2" fmla="*/ 0 h 385832"/>
              <a:gd name="connsiteX3" fmla="*/ 329824 w 329824"/>
              <a:gd name="connsiteY3" fmla="*/ 192916 h 385832"/>
              <a:gd name="connsiteX4" fmla="*/ 164912 w 329824"/>
              <a:gd name="connsiteY4" fmla="*/ 385832 h 385832"/>
              <a:gd name="connsiteX5" fmla="*/ 164912 w 329824"/>
              <a:gd name="connsiteY5" fmla="*/ 308666 h 385832"/>
              <a:gd name="connsiteX6" fmla="*/ 0 w 329824"/>
              <a:gd name="connsiteY6" fmla="*/ 308666 h 385832"/>
              <a:gd name="connsiteX7" fmla="*/ 0 w 329824"/>
              <a:gd name="connsiteY7" fmla="*/ 77166 h 3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9824" h="385832">
                <a:moveTo>
                  <a:pt x="0" y="77166"/>
                </a:moveTo>
                <a:lnTo>
                  <a:pt x="164912" y="77166"/>
                </a:lnTo>
                <a:lnTo>
                  <a:pt x="164912" y="0"/>
                </a:lnTo>
                <a:lnTo>
                  <a:pt x="329824" y="192916"/>
                </a:lnTo>
                <a:lnTo>
                  <a:pt x="164912" y="385832"/>
                </a:lnTo>
                <a:lnTo>
                  <a:pt x="164912" y="308666"/>
                </a:lnTo>
                <a:lnTo>
                  <a:pt x="0" y="308666"/>
                </a:lnTo>
                <a:lnTo>
                  <a:pt x="0" y="7716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500" kern="1200"/>
          </a:p>
        </p:txBody>
      </p:sp>
      <p:sp>
        <p:nvSpPr>
          <p:cNvPr id="17" name="Pijl: gekromd rechts 16">
            <a:extLst>
              <a:ext uri="{FF2B5EF4-FFF2-40B4-BE49-F238E27FC236}">
                <a16:creationId xmlns:a16="http://schemas.microsoft.com/office/drawing/2014/main" id="{0D28D7EC-8D38-E9EE-E416-29B9A36F8CF0}"/>
              </a:ext>
            </a:extLst>
          </p:cNvPr>
          <p:cNvSpPr/>
          <p:nvPr/>
        </p:nvSpPr>
        <p:spPr>
          <a:xfrm rot="5400000">
            <a:off x="5683589" y="1397294"/>
            <a:ext cx="694079" cy="5447997"/>
          </a:xfrm>
          <a:prstGeom prst="curved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00"/>
          </a:p>
        </p:txBody>
      </p:sp>
      <p:sp>
        <p:nvSpPr>
          <p:cNvPr id="3" name="Pijl: omlaag 2">
            <a:extLst>
              <a:ext uri="{FF2B5EF4-FFF2-40B4-BE49-F238E27FC236}">
                <a16:creationId xmlns:a16="http://schemas.microsoft.com/office/drawing/2014/main" id="{6D50E7AB-A783-4CF7-CFBD-519C9CD3867C}"/>
              </a:ext>
            </a:extLst>
          </p:cNvPr>
          <p:cNvSpPr/>
          <p:nvPr/>
        </p:nvSpPr>
        <p:spPr>
          <a:xfrm>
            <a:off x="6876448" y="2614024"/>
            <a:ext cx="347072" cy="1863139"/>
          </a:xfrm>
          <a:prstGeom prst="down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7166" rIns="98947" bIns="77166" numCol="1" spcCol="1270" anchor="ctr" anchorCtr="0">
            <a:noAutofit/>
          </a:bodyPr>
          <a:lstStyle/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NL" sz="500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2776518-68BF-E4CA-4FDC-8201671BB014}"/>
              </a:ext>
            </a:extLst>
          </p:cNvPr>
          <p:cNvSpPr txBox="1"/>
          <p:nvPr/>
        </p:nvSpPr>
        <p:spPr>
          <a:xfrm rot="16200000">
            <a:off x="5633013" y="3127919"/>
            <a:ext cx="22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invloed vanuit context</a:t>
            </a:r>
            <a:endParaRPr lang="en-NL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C0EE0D21-9A7B-4F17-BA0F-88D1C9E63877}"/>
              </a:ext>
            </a:extLst>
          </p:cNvPr>
          <p:cNvSpPr/>
          <p:nvPr/>
        </p:nvSpPr>
        <p:spPr>
          <a:xfrm>
            <a:off x="9712240" y="4477163"/>
            <a:ext cx="1225169" cy="933464"/>
          </a:xfrm>
          <a:custGeom>
            <a:avLst/>
            <a:gdLst>
              <a:gd name="connsiteX0" fmla="*/ 0 w 1555774"/>
              <a:gd name="connsiteY0" fmla="*/ 93346 h 933464"/>
              <a:gd name="connsiteX1" fmla="*/ 93346 w 1555774"/>
              <a:gd name="connsiteY1" fmla="*/ 0 h 933464"/>
              <a:gd name="connsiteX2" fmla="*/ 1462428 w 1555774"/>
              <a:gd name="connsiteY2" fmla="*/ 0 h 933464"/>
              <a:gd name="connsiteX3" fmla="*/ 1555774 w 1555774"/>
              <a:gd name="connsiteY3" fmla="*/ 93346 h 933464"/>
              <a:gd name="connsiteX4" fmla="*/ 1555774 w 1555774"/>
              <a:gd name="connsiteY4" fmla="*/ 840118 h 933464"/>
              <a:gd name="connsiteX5" fmla="*/ 1462428 w 1555774"/>
              <a:gd name="connsiteY5" fmla="*/ 933464 h 933464"/>
              <a:gd name="connsiteX6" fmla="*/ 93346 w 1555774"/>
              <a:gd name="connsiteY6" fmla="*/ 933464 h 933464"/>
              <a:gd name="connsiteX7" fmla="*/ 0 w 1555774"/>
              <a:gd name="connsiteY7" fmla="*/ 840118 h 933464"/>
              <a:gd name="connsiteX8" fmla="*/ 0 w 1555774"/>
              <a:gd name="connsiteY8" fmla="*/ 93346 h 93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5774" h="933464">
                <a:moveTo>
                  <a:pt x="0" y="93346"/>
                </a:moveTo>
                <a:cubicBezTo>
                  <a:pt x="0" y="41792"/>
                  <a:pt x="41792" y="0"/>
                  <a:pt x="93346" y="0"/>
                </a:cubicBezTo>
                <a:lnTo>
                  <a:pt x="1462428" y="0"/>
                </a:lnTo>
                <a:cubicBezTo>
                  <a:pt x="1513982" y="0"/>
                  <a:pt x="1555774" y="41792"/>
                  <a:pt x="1555774" y="93346"/>
                </a:cubicBezTo>
                <a:lnTo>
                  <a:pt x="1555774" y="840118"/>
                </a:lnTo>
                <a:cubicBezTo>
                  <a:pt x="1555774" y="891672"/>
                  <a:pt x="1513982" y="933464"/>
                  <a:pt x="1462428" y="933464"/>
                </a:cubicBezTo>
                <a:lnTo>
                  <a:pt x="93346" y="933464"/>
                </a:lnTo>
                <a:cubicBezTo>
                  <a:pt x="41792" y="933464"/>
                  <a:pt x="0" y="891672"/>
                  <a:pt x="0" y="840118"/>
                </a:cubicBezTo>
                <a:lnTo>
                  <a:pt x="0" y="93346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200" tIns="50200" rIns="50200" bIns="50200" numCol="1" spcCol="1270" anchor="ctr" anchorCtr="0">
            <a:noAutofit/>
          </a:bodyPr>
          <a:lstStyle/>
          <a:p>
            <a:pPr marL="0" lvl="0" indent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levering </a:t>
            </a:r>
            <a:r>
              <a:rPr lang="en-GB" sz="1600" kern="1200" dirty="0" err="1"/>
              <a:t>aan</a:t>
            </a:r>
            <a:r>
              <a:rPr lang="en-GB" sz="1600" kern="1200" dirty="0"/>
              <a:t> </a:t>
            </a:r>
            <a:r>
              <a:rPr lang="en-GB" sz="1600" kern="1200" dirty="0" err="1"/>
              <a:t>markt</a:t>
            </a:r>
            <a:endParaRPr lang="en-GB" sz="1600" kern="1200" dirty="0"/>
          </a:p>
        </p:txBody>
      </p:sp>
    </p:spTree>
    <p:extLst>
      <p:ext uri="{BB962C8B-B14F-4D97-AF65-F5344CB8AC3E}">
        <p14:creationId xmlns:p14="http://schemas.microsoft.com/office/powerpoint/2010/main" val="1613892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A77CC0-9FC2-27C6-2C43-F0462359A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5-1: </a:t>
            </a:r>
            <a:r>
              <a:rPr lang="en-GB" dirty="0" err="1"/>
              <a:t>Organisatiestructuur</a:t>
            </a:r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BE0B1D0-CE28-2602-FA60-7C3F077AFC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1657543"/>
              </p:ext>
            </p:extLst>
          </p:nvPr>
        </p:nvGraphicFramePr>
        <p:xfrm>
          <a:off x="2242456" y="1872343"/>
          <a:ext cx="7195457" cy="3962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857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08FF98-BD24-24F8-89B0-3968F39D2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6-1: Context van process </a:t>
            </a:r>
            <a:r>
              <a:rPr lang="en-GB" dirty="0" err="1"/>
              <a:t>Ontwerpen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Ontwikkelen</a:t>
            </a:r>
            <a:endParaRPr lang="en-GB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DC8B622-3AEA-E478-7102-99E6633EA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985173"/>
              </p:ext>
            </p:extLst>
          </p:nvPr>
        </p:nvGraphicFramePr>
        <p:xfrm>
          <a:off x="838200" y="18256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672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E2F99-D0D0-34F8-DADD-7D888D89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</a:t>
            </a:r>
            <a:r>
              <a:rPr lang="en-GB" dirty="0">
                <a:highlight>
                  <a:srgbClr val="FFFF00"/>
                </a:highlight>
              </a:rPr>
              <a:t>x</a:t>
            </a:r>
            <a:r>
              <a:rPr lang="en-GB" dirty="0"/>
              <a:t>: flowchart </a:t>
            </a:r>
            <a:r>
              <a:rPr lang="nl-NL" dirty="0"/>
              <a:t>Wijzigen van processen en/of systeem</a:t>
            </a:r>
            <a:endParaRPr lang="en-GB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B825343C-19D6-24E7-6E5C-77DD1049A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4763"/>
              </p:ext>
            </p:extLst>
          </p:nvPr>
        </p:nvGraphicFramePr>
        <p:xfrm>
          <a:off x="838200" y="1825625"/>
          <a:ext cx="193765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3769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1BDB9A-2B79-A41A-0934-A3587407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figuur</a:t>
            </a:r>
            <a:r>
              <a:rPr lang="en-GB" dirty="0"/>
              <a:t> 7-1: De </a:t>
            </a:r>
            <a:r>
              <a:rPr lang="en-GB" dirty="0" err="1"/>
              <a:t>processen</a:t>
            </a:r>
            <a:r>
              <a:rPr lang="en-GB" dirty="0"/>
              <a:t> </a:t>
            </a:r>
            <a:r>
              <a:rPr lang="en-GB" dirty="0" err="1"/>
              <a:t>voor</a:t>
            </a:r>
            <a:r>
              <a:rPr lang="en-GB" dirty="0"/>
              <a:t> [product of Dienst]</a:t>
            </a:r>
          </a:p>
        </p:txBody>
      </p:sp>
      <p:graphicFrame>
        <p:nvGraphicFramePr>
          <p:cNvPr id="7" name="Tijdelijke aanduiding voor inhoud 6">
            <a:extLst>
              <a:ext uri="{FF2B5EF4-FFF2-40B4-BE49-F238E27FC236}">
                <a16:creationId xmlns:a16="http://schemas.microsoft.com/office/drawing/2014/main" id="{164AC992-C581-BD41-8D27-F73A136506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065491"/>
              </p:ext>
            </p:extLst>
          </p:nvPr>
        </p:nvGraphicFramePr>
        <p:xfrm>
          <a:off x="838200" y="1825625"/>
          <a:ext cx="10515600" cy="149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6">
            <a:extLst>
              <a:ext uri="{FF2B5EF4-FFF2-40B4-BE49-F238E27FC236}">
                <a16:creationId xmlns:a16="http://schemas.microsoft.com/office/drawing/2014/main" id="{2F079AC6-2884-68F8-87E2-D26FAB6090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934310"/>
              </p:ext>
            </p:extLst>
          </p:nvPr>
        </p:nvGraphicFramePr>
        <p:xfrm>
          <a:off x="838200" y="4338453"/>
          <a:ext cx="10515600" cy="149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612634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417</Words>
  <Application>Microsoft Office PowerPoint</Application>
  <PresentationFormat>Breedbeeld</PresentationFormat>
  <Paragraphs>113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Basis afbeeldingen</vt:lpstr>
      <vt:lpstr>Afbeeldingen bedrijfshandboek</vt:lpstr>
      <vt:lpstr>Figuur 4-1– supply chain</vt:lpstr>
      <vt:lpstr>figuur 4-2: structuur</vt:lpstr>
      <vt:lpstr>Figuur 4-3 Schematische weergave bovenste cirkel</vt:lpstr>
      <vt:lpstr>figuur 5-1: Organisatiestructuur</vt:lpstr>
      <vt:lpstr>Figuur 6-1: Context van process Ontwerpen en Ontwikkelen</vt:lpstr>
      <vt:lpstr>figuur x: flowchart Wijzigen van processen en/of systeem</vt:lpstr>
      <vt:lpstr>figuur 7-1: De processen voor [product of Dienst]</vt:lpstr>
      <vt:lpstr>figuur 8-1: flowchart interne audit</vt:lpstr>
      <vt:lpstr>Operationeel handboek</vt:lpstr>
      <vt:lpstr>figuur 1-1: De processen voor [product of Dienst]</vt:lpstr>
      <vt:lpstr>Figuur 1-2 Regelkring op operationeel niveau</vt:lpstr>
      <vt:lpstr>figuur 5-1: flowchart Doorvoeren van maatregelen</vt:lpstr>
      <vt:lpstr>Figuur 6-1 – Context van [process]</vt:lpstr>
      <vt:lpstr>Figuur 6-2: flowchart [process]</vt:lpstr>
      <vt:lpstr>Figuur 6-3 – Context van nazorg/helpdesk</vt:lpstr>
      <vt:lpstr>Figuur 6-4: flowchart Nazorg/helpdesk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 afbeeldingen</dc:title>
  <dc:creator>Ronald Spruit</dc:creator>
  <cp:lastModifiedBy>Ronald Spruit</cp:lastModifiedBy>
  <cp:revision>3</cp:revision>
  <dcterms:created xsi:type="dcterms:W3CDTF">2023-05-24T06:44:52Z</dcterms:created>
  <dcterms:modified xsi:type="dcterms:W3CDTF">2025-07-26T19:32:01Z</dcterms:modified>
</cp:coreProperties>
</file>